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78" r:id="rId3"/>
    <p:sldId id="279" r:id="rId4"/>
    <p:sldId id="280" r:id="rId5"/>
    <p:sldId id="257" r:id="rId6"/>
    <p:sldId id="256" r:id="rId7"/>
    <p:sldId id="258" r:id="rId8"/>
    <p:sldId id="262" r:id="rId9"/>
    <p:sldId id="263" r:id="rId10"/>
    <p:sldId id="260" r:id="rId11"/>
    <p:sldId id="282" r:id="rId12"/>
    <p:sldId id="272" r:id="rId13"/>
    <p:sldId id="273" r:id="rId14"/>
    <p:sldId id="274" r:id="rId15"/>
    <p:sldId id="264" r:id="rId16"/>
    <p:sldId id="265" r:id="rId17"/>
    <p:sldId id="284" r:id="rId18"/>
    <p:sldId id="266" r:id="rId19"/>
    <p:sldId id="289" r:id="rId20"/>
    <p:sldId id="267" r:id="rId21"/>
    <p:sldId id="288" r:id="rId22"/>
    <p:sldId id="268" r:id="rId23"/>
    <p:sldId id="269" r:id="rId24"/>
    <p:sldId id="287" r:id="rId25"/>
    <p:sldId id="275" r:id="rId26"/>
    <p:sldId id="276" r:id="rId27"/>
    <p:sldId id="277" r:id="rId28"/>
    <p:sldId id="292" r:id="rId29"/>
    <p:sldId id="285" r:id="rId30"/>
    <p:sldId id="270" r:id="rId31"/>
    <p:sldId id="286" r:id="rId32"/>
    <p:sldId id="291" r:id="rId33"/>
  </p:sldIdLst>
  <p:sldSz cx="18288000" cy="10287000"/>
  <p:notesSz cx="6858000" cy="9144000"/>
  <p:embeddedFontLst>
    <p:embeddedFont>
      <p:font typeface="Open Sans 1" panose="020B0604020202020204" charset="0"/>
      <p:regular r:id="rId34"/>
    </p:embeddedFont>
    <p:embeddedFont>
      <p:font typeface="Open Sans 1 Bold" panose="020B0604020202020204" charset="0"/>
      <p:regular r:id="rId35"/>
    </p:embeddedFont>
    <p:embeddedFont>
      <p:font typeface="Open Sans 1 Light" panose="020B0604020202020204" charset="0"/>
      <p:regular r:id="rId36"/>
    </p:embeddedFont>
    <p:embeddedFont>
      <p:font typeface="Open Sans 1 Ultra-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svg"/><Relationship Id="rId18" Type="http://schemas.openxmlformats.org/officeDocument/2006/relationships/image" Target="../media/image41.svg"/><Relationship Id="rId3" Type="http://schemas.openxmlformats.org/officeDocument/2006/relationships/image" Target="../media/image2.png"/><Relationship Id="rId7" Type="http://schemas.openxmlformats.org/officeDocument/2006/relationships/image" Target="../media/image30.svg"/><Relationship Id="rId12" Type="http://schemas.openxmlformats.org/officeDocument/2006/relationships/image" Target="../media/image35.svg"/><Relationship Id="rId17" Type="http://schemas.openxmlformats.org/officeDocument/2006/relationships/image" Target="../media/image40.svg"/><Relationship Id="rId2" Type="http://schemas.openxmlformats.org/officeDocument/2006/relationships/image" Target="../media/image1.jpeg"/><Relationship Id="rId16" Type="http://schemas.openxmlformats.org/officeDocument/2006/relationships/image" Target="../media/image39.sv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5" Type="http://schemas.openxmlformats.org/officeDocument/2006/relationships/image" Target="../media/image28.png"/><Relationship Id="rId15" Type="http://schemas.openxmlformats.org/officeDocument/2006/relationships/image" Target="../media/image38.svg"/><Relationship Id="rId10" Type="http://schemas.openxmlformats.org/officeDocument/2006/relationships/image" Target="../media/image33.svg"/><Relationship Id="rId19" Type="http://schemas.openxmlformats.org/officeDocument/2006/relationships/image" Target="../media/image42.svg"/><Relationship Id="rId4" Type="http://schemas.openxmlformats.org/officeDocument/2006/relationships/image" Target="../media/image27.svg"/><Relationship Id="rId9" Type="http://schemas.openxmlformats.org/officeDocument/2006/relationships/image" Target="../media/image32.svg"/><Relationship Id="rId14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1.jpe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svg"/><Relationship Id="rId15" Type="http://schemas.openxmlformats.org/officeDocument/2006/relationships/image" Target="../media/image5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svg"/><Relationship Id="rId7" Type="http://schemas.openxmlformats.org/officeDocument/2006/relationships/image" Target="../media/image60.png"/><Relationship Id="rId12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64.svg"/><Relationship Id="rId5" Type="http://schemas.openxmlformats.org/officeDocument/2006/relationships/image" Target="../media/image58.svg"/><Relationship Id="rId10" Type="http://schemas.openxmlformats.org/officeDocument/2006/relationships/image" Target="../media/image63.sv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youtu.be/2Sh3sEAu7ms" TargetMode="Externa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3739118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500000"/>
            <a:ext cx="15288000" cy="5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900"/>
              </a:lnSpc>
              <a:spcBef>
                <a:spcPct val="0"/>
              </a:spcBef>
            </a:pPr>
            <a:r>
              <a:rPr lang="pt-BR" sz="17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FÓRUM NACIONAL DE CARREIRAS 2026</a:t>
            </a:r>
          </a:p>
        </p:txBody>
      </p:sp>
      <p:sp>
        <p:nvSpPr>
          <p:cNvPr id="7" name="Title"/>
          <p:cNvSpPr txBox="1"/>
          <p:nvPr/>
        </p:nvSpPr>
        <p:spPr>
          <a:xfrm>
            <a:off x="1600000" y="2900000"/>
            <a:ext cx="15088000" cy="43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8000"/>
              </a:lnSpc>
              <a:spcBef>
                <a:spcPct val="0"/>
              </a:spcBef>
            </a:pPr>
            <a:r>
              <a:rPr lang="pt-BR" sz="6000" b="1" dirty="0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Inovação na Educação Superior:</a:t>
            </a:r>
            <a:br>
              <a:rPr lang="pt-BR" sz="6000" b="1" dirty="0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</a:br>
            <a:r>
              <a:rPr lang="pt-BR" sz="6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preparando carreiras para a nova economia</a:t>
            </a:r>
          </a:p>
        </p:txBody>
      </p:sp>
      <p:sp>
        <p:nvSpPr>
          <p:cNvPr id="8" name="Speaker"/>
          <p:cNvSpPr txBox="1"/>
          <p:nvPr/>
        </p:nvSpPr>
        <p:spPr>
          <a:xfrm>
            <a:off x="1600000" y="7700000"/>
            <a:ext cx="15088000" cy="7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pt-BR" sz="2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Felipe Frosi</a:t>
            </a:r>
            <a:r>
              <a:rPr lang="pt-BR" sz="26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 ·  Gerência de Inovação e Trabalhabilidade, Ânima Educação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0B0C-4869-29E1-C235-0BDAF5AE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9B331A-EC29-D071-03CF-CD1B0787F493}"/>
              </a:ext>
            </a:extLst>
          </p:cNvPr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8E318BF-1787-39AC-73F7-FA9C2F349B0E}"/>
              </a:ext>
            </a:extLst>
          </p:cNvPr>
          <p:cNvSpPr/>
          <p:nvPr/>
        </p:nvSpPr>
        <p:spPr>
          <a:xfrm rot="6305829">
            <a:off x="3141957" y="-4277513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4436760-EDE4-2CBC-0F54-B2CF9F1C0110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>
            <a:extLst>
              <a:ext uri="{FF2B5EF4-FFF2-40B4-BE49-F238E27FC236}">
                <a16:creationId xmlns:a16="http://schemas.microsoft.com/office/drawing/2014/main" id="{871ACDBD-02AC-3E7C-D0C5-173EA6DEC8AA}"/>
              </a:ext>
            </a:extLst>
          </p:cNvPr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>
            <a:extLst>
              <a:ext uri="{FF2B5EF4-FFF2-40B4-BE49-F238E27FC236}">
                <a16:creationId xmlns:a16="http://schemas.microsoft.com/office/drawing/2014/main" id="{48E8E26E-10DF-9414-81E7-57BA68FE7A63}"/>
              </a:ext>
            </a:extLst>
          </p:cNvPr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68%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F47A1946-4CA6-1427-F2D2-9050121ED245}"/>
              </a:ext>
            </a:extLst>
          </p:cNvPr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dos universitários dizem que a faculdade NÃO estimula o empreendedorismo</a:t>
            </a:r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D868E3CF-2725-9C27-7896-903FC2B747F6}"/>
              </a:ext>
            </a:extLst>
          </p:cNvPr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  <p:extLst>
      <p:ext uri="{BB962C8B-B14F-4D97-AF65-F5344CB8AC3E}">
        <p14:creationId xmlns:p14="http://schemas.microsoft.com/office/powerpoint/2010/main" val="339818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65F6C-896A-EF6E-FAD8-711BC48EA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8C9BD0-6884-E6A4-3FAE-175C678F10B3}"/>
              </a:ext>
            </a:extLst>
          </p:cNvPr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AEA4685-0FB2-9276-9BAD-AECB7B1C951E}"/>
              </a:ext>
            </a:extLst>
          </p:cNvPr>
          <p:cNvSpPr/>
          <p:nvPr/>
        </p:nvSpPr>
        <p:spPr>
          <a:xfrm rot="6305829">
            <a:off x="3263841" y="-4355891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CFD8E90-280A-68D0-5D55-488A45F5F358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>
            <a:extLst>
              <a:ext uri="{FF2B5EF4-FFF2-40B4-BE49-F238E27FC236}">
                <a16:creationId xmlns:a16="http://schemas.microsoft.com/office/drawing/2014/main" id="{C731E713-31DF-BD68-DED4-BCA16CC760CC}"/>
              </a:ext>
            </a:extLst>
          </p:cNvPr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>
            <a:extLst>
              <a:ext uri="{FF2B5EF4-FFF2-40B4-BE49-F238E27FC236}">
                <a16:creationId xmlns:a16="http://schemas.microsoft.com/office/drawing/2014/main" id="{7B158898-0947-8C55-820A-B98D29BB05CF}"/>
              </a:ext>
            </a:extLst>
          </p:cNvPr>
          <p:cNvSpPr txBox="1"/>
          <p:nvPr/>
        </p:nvSpPr>
        <p:spPr>
          <a:xfrm>
            <a:off x="895451" y="226816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8%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1C724BD6-1E2B-090C-5958-FC92214C2531}"/>
              </a:ext>
            </a:extLst>
          </p:cNvPr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das faculdades têm laboratório de inovação — o resto vira aula teórica</a:t>
            </a:r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66ED7319-69A1-B304-83C2-6DAF6872EBB1}"/>
              </a:ext>
            </a:extLst>
          </p:cNvPr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  <p:extLst>
      <p:ext uri="{BB962C8B-B14F-4D97-AF65-F5344CB8AC3E}">
        <p14:creationId xmlns:p14="http://schemas.microsoft.com/office/powerpoint/2010/main" val="141325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9147B-9772-38AD-E711-6342F48D8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947A2E-69FC-11F9-F378-2451BB530C8C}"/>
              </a:ext>
            </a:extLst>
          </p:cNvPr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46EC650-E06B-411B-A20C-7B9707C9BEDC}"/>
              </a:ext>
            </a:extLst>
          </p:cNvPr>
          <p:cNvSpPr/>
          <p:nvPr/>
        </p:nvSpPr>
        <p:spPr>
          <a:xfrm rot="6305829">
            <a:off x="3306051" y="-4277512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693ECB8-2B14-1749-D148-C353FA52227A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>
            <a:extLst>
              <a:ext uri="{FF2B5EF4-FFF2-40B4-BE49-F238E27FC236}">
                <a16:creationId xmlns:a16="http://schemas.microsoft.com/office/drawing/2014/main" id="{36DB5FE0-08CA-0036-A34B-F2E2A2AFF560}"/>
              </a:ext>
            </a:extLst>
          </p:cNvPr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>
            <a:extLst>
              <a:ext uri="{FF2B5EF4-FFF2-40B4-BE49-F238E27FC236}">
                <a16:creationId xmlns:a16="http://schemas.microsoft.com/office/drawing/2014/main" id="{D31C0344-09CB-5FD1-F00C-51A649DEF357}"/>
              </a:ext>
            </a:extLst>
          </p:cNvPr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84%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B74D496E-483C-FCE9-A7ED-4441A16352D8}"/>
              </a:ext>
            </a:extLst>
          </p:cNvPr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dos estudantes quer mais concursos e projetos de empreendedorismo na faculdade</a:t>
            </a:r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D73C8C91-46EA-E824-0FD5-D3348E25AF67}"/>
              </a:ext>
            </a:extLst>
          </p:cNvPr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  <p:extLst>
      <p:ext uri="{BB962C8B-B14F-4D97-AF65-F5344CB8AC3E}">
        <p14:creationId xmlns:p14="http://schemas.microsoft.com/office/powerpoint/2010/main" val="12462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2797" y="-417111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0" y="0"/>
                </a:moveTo>
                <a:lnTo>
                  <a:pt x="19730370" y="0"/>
                </a:lnTo>
                <a:lnTo>
                  <a:pt x="19730370" y="11838222"/>
                </a:lnTo>
                <a:lnTo>
                  <a:pt x="0" y="11838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7352261" y="5318217"/>
            <a:ext cx="10153066" cy="9515544"/>
          </a:xfrm>
          <a:custGeom>
            <a:avLst/>
            <a:gdLst/>
            <a:ahLst/>
            <a:cxnLst/>
            <a:rect l="l" t="t" r="r" b="b"/>
            <a:pathLst>
              <a:path w="10153066" h="9515544">
                <a:moveTo>
                  <a:pt x="0" y="0"/>
                </a:moveTo>
                <a:lnTo>
                  <a:pt x="10153066" y="0"/>
                </a:lnTo>
                <a:lnTo>
                  <a:pt x="10153066" y="9515543"/>
                </a:lnTo>
                <a:lnTo>
                  <a:pt x="0" y="9515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 rot="6305829">
            <a:off x="8618572" y="-2526470"/>
            <a:ext cx="7586718" cy="7110339"/>
          </a:xfrm>
          <a:custGeom>
            <a:avLst/>
            <a:gdLst/>
            <a:ahLst/>
            <a:cxnLst/>
            <a:rect l="l" t="t" r="r" b="b"/>
            <a:pathLst>
              <a:path w="7586718" h="7110339">
                <a:moveTo>
                  <a:pt x="0" y="0"/>
                </a:moveTo>
                <a:lnTo>
                  <a:pt x="7586718" y="0"/>
                </a:lnTo>
                <a:lnTo>
                  <a:pt x="7586718" y="7110340"/>
                </a:lnTo>
                <a:lnTo>
                  <a:pt x="0" y="7110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992388" y="785707"/>
            <a:ext cx="7840014" cy="6713012"/>
          </a:xfrm>
          <a:custGeom>
            <a:avLst/>
            <a:gdLst/>
            <a:ahLst/>
            <a:cxnLst/>
            <a:rect l="l" t="t" r="r" b="b"/>
            <a:pathLst>
              <a:path w="7840014" h="6713012">
                <a:moveTo>
                  <a:pt x="0" y="0"/>
                </a:moveTo>
                <a:lnTo>
                  <a:pt x="7840014" y="0"/>
                </a:lnTo>
                <a:lnTo>
                  <a:pt x="7840014" y="6713012"/>
                </a:lnTo>
                <a:lnTo>
                  <a:pt x="0" y="67130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4033432" y="3869163"/>
            <a:ext cx="3726328" cy="1632837"/>
          </a:xfrm>
          <a:custGeom>
            <a:avLst/>
            <a:gdLst/>
            <a:ahLst/>
            <a:cxnLst/>
            <a:rect l="l" t="t" r="r" b="b"/>
            <a:pathLst>
              <a:path w="3726328" h="1632837">
                <a:moveTo>
                  <a:pt x="0" y="0"/>
                </a:moveTo>
                <a:lnTo>
                  <a:pt x="3726329" y="0"/>
                </a:lnTo>
                <a:lnTo>
                  <a:pt x="3726329" y="1632837"/>
                </a:lnTo>
                <a:lnTo>
                  <a:pt x="0" y="16328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10572886" y="7903476"/>
            <a:ext cx="6259516" cy="1521617"/>
            <a:chOff x="0" y="0"/>
            <a:chExt cx="8346022" cy="2028822"/>
          </a:xfrm>
        </p:grpSpPr>
        <p:sp>
          <p:nvSpPr>
            <p:cNvPr id="8" name="Freeform 8"/>
            <p:cNvSpPr/>
            <p:nvPr/>
          </p:nvSpPr>
          <p:spPr>
            <a:xfrm>
              <a:off x="2552402" y="80642"/>
              <a:ext cx="2468825" cy="327984"/>
            </a:xfrm>
            <a:custGeom>
              <a:avLst/>
              <a:gdLst/>
              <a:ahLst/>
              <a:cxnLst/>
              <a:rect l="l" t="t" r="r" b="b"/>
              <a:pathLst>
                <a:path w="2468825" h="327984">
                  <a:moveTo>
                    <a:pt x="0" y="0"/>
                  </a:moveTo>
                  <a:lnTo>
                    <a:pt x="2468826" y="0"/>
                  </a:lnTo>
                  <a:lnTo>
                    <a:pt x="2468826" y="327984"/>
                  </a:lnTo>
                  <a:lnTo>
                    <a:pt x="0" y="327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35647" b="-1858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945472" cy="489269"/>
            </a:xfrm>
            <a:custGeom>
              <a:avLst/>
              <a:gdLst/>
              <a:ahLst/>
              <a:cxnLst/>
              <a:rect l="l" t="t" r="r" b="b"/>
              <a:pathLst>
                <a:path w="1945472" h="489269">
                  <a:moveTo>
                    <a:pt x="0" y="0"/>
                  </a:moveTo>
                  <a:lnTo>
                    <a:pt x="1945472" y="0"/>
                  </a:lnTo>
                  <a:lnTo>
                    <a:pt x="1945472" y="489269"/>
                  </a:lnTo>
                  <a:lnTo>
                    <a:pt x="0" y="489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48814" b="-1488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628158" y="0"/>
              <a:ext cx="2425535" cy="499805"/>
            </a:xfrm>
            <a:custGeom>
              <a:avLst/>
              <a:gdLst/>
              <a:ahLst/>
              <a:cxnLst/>
              <a:rect l="l" t="t" r="r" b="b"/>
              <a:pathLst>
                <a:path w="2425535" h="499805">
                  <a:moveTo>
                    <a:pt x="0" y="0"/>
                  </a:moveTo>
                  <a:lnTo>
                    <a:pt x="2425535" y="0"/>
                  </a:lnTo>
                  <a:lnTo>
                    <a:pt x="2425535" y="499805"/>
                  </a:lnTo>
                  <a:lnTo>
                    <a:pt x="0" y="499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829" t="-44980" r="-16829" b="-4498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05911" y="744626"/>
              <a:ext cx="1263332" cy="381543"/>
            </a:xfrm>
            <a:custGeom>
              <a:avLst/>
              <a:gdLst/>
              <a:ahLst/>
              <a:cxnLst/>
              <a:rect l="l" t="t" r="r" b="b"/>
              <a:pathLst>
                <a:path w="1263332" h="381543">
                  <a:moveTo>
                    <a:pt x="0" y="0"/>
                  </a:moveTo>
                  <a:lnTo>
                    <a:pt x="1263333" y="0"/>
                  </a:lnTo>
                  <a:lnTo>
                    <a:pt x="1263333" y="381543"/>
                  </a:lnTo>
                  <a:lnTo>
                    <a:pt x="0" y="381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517616" y="601368"/>
              <a:ext cx="2345633" cy="668060"/>
            </a:xfrm>
            <a:custGeom>
              <a:avLst/>
              <a:gdLst/>
              <a:ahLst/>
              <a:cxnLst/>
              <a:rect l="l" t="t" r="r" b="b"/>
              <a:pathLst>
                <a:path w="2345633" h="668060">
                  <a:moveTo>
                    <a:pt x="0" y="0"/>
                  </a:moveTo>
                  <a:lnTo>
                    <a:pt x="2345633" y="0"/>
                  </a:lnTo>
                  <a:lnTo>
                    <a:pt x="2345633" y="668060"/>
                  </a:lnTo>
                  <a:lnTo>
                    <a:pt x="0" y="668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361192" y="635024"/>
              <a:ext cx="2572499" cy="543486"/>
            </a:xfrm>
            <a:custGeom>
              <a:avLst/>
              <a:gdLst/>
              <a:ahLst/>
              <a:cxnLst/>
              <a:rect l="l" t="t" r="r" b="b"/>
              <a:pathLst>
                <a:path w="2572499" h="543486">
                  <a:moveTo>
                    <a:pt x="0" y="0"/>
                  </a:moveTo>
                  <a:lnTo>
                    <a:pt x="2572499" y="0"/>
                  </a:lnTo>
                  <a:lnTo>
                    <a:pt x="2572499" y="543486"/>
                  </a:lnTo>
                  <a:lnTo>
                    <a:pt x="0" y="54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386920"/>
              <a:ext cx="1469244" cy="641903"/>
            </a:xfrm>
            <a:custGeom>
              <a:avLst/>
              <a:gdLst/>
              <a:ahLst/>
              <a:cxnLst/>
              <a:rect l="l" t="t" r="r" b="b"/>
              <a:pathLst>
                <a:path w="1469244" h="641903">
                  <a:moveTo>
                    <a:pt x="0" y="0"/>
                  </a:moveTo>
                  <a:lnTo>
                    <a:pt x="1469244" y="0"/>
                  </a:lnTo>
                  <a:lnTo>
                    <a:pt x="1469244" y="641902"/>
                  </a:lnTo>
                  <a:lnTo>
                    <a:pt x="0" y="641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73700" y="1464826"/>
              <a:ext cx="2190790" cy="532895"/>
            </a:xfrm>
            <a:custGeom>
              <a:avLst/>
              <a:gdLst/>
              <a:ahLst/>
              <a:cxnLst/>
              <a:rect l="l" t="t" r="r" b="b"/>
              <a:pathLst>
                <a:path w="2190790" h="532895">
                  <a:moveTo>
                    <a:pt x="0" y="0"/>
                  </a:moveTo>
                  <a:lnTo>
                    <a:pt x="2190789" y="0"/>
                  </a:lnTo>
                  <a:lnTo>
                    <a:pt x="2190789" y="532895"/>
                  </a:lnTo>
                  <a:lnTo>
                    <a:pt x="0" y="532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863249" y="1496708"/>
              <a:ext cx="985630" cy="406911"/>
            </a:xfrm>
            <a:custGeom>
              <a:avLst/>
              <a:gdLst/>
              <a:ahLst/>
              <a:cxnLst/>
              <a:rect l="l" t="t" r="r" b="b"/>
              <a:pathLst>
                <a:path w="985630" h="406911">
                  <a:moveTo>
                    <a:pt x="0" y="0"/>
                  </a:moveTo>
                  <a:lnTo>
                    <a:pt x="985630" y="0"/>
                  </a:lnTo>
                  <a:lnTo>
                    <a:pt x="985630" y="406912"/>
                  </a:lnTo>
                  <a:lnTo>
                    <a:pt x="0" y="406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444423" y="1464826"/>
              <a:ext cx="1901599" cy="431960"/>
            </a:xfrm>
            <a:custGeom>
              <a:avLst/>
              <a:gdLst/>
              <a:ahLst/>
              <a:cxnLst/>
              <a:rect l="l" t="t" r="r" b="b"/>
              <a:pathLst>
                <a:path w="1901599" h="431960">
                  <a:moveTo>
                    <a:pt x="0" y="0"/>
                  </a:moveTo>
                  <a:lnTo>
                    <a:pt x="1901599" y="0"/>
                  </a:lnTo>
                  <a:lnTo>
                    <a:pt x="1901599" y="431960"/>
                  </a:lnTo>
                  <a:lnTo>
                    <a:pt x="0" y="431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6572" t="-151483" r="-16572" b="-15148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" name="Freeform 18"/>
          <p:cNvSpPr/>
          <p:nvPr/>
        </p:nvSpPr>
        <p:spPr>
          <a:xfrm rot="6305829">
            <a:off x="-5413025" y="1763047"/>
            <a:ext cx="7586718" cy="7110339"/>
          </a:xfrm>
          <a:custGeom>
            <a:avLst/>
            <a:gdLst/>
            <a:ahLst/>
            <a:cxnLst/>
            <a:rect l="l" t="t" r="r" b="b"/>
            <a:pathLst>
              <a:path w="7586718" h="7110339">
                <a:moveTo>
                  <a:pt x="0" y="0"/>
                </a:moveTo>
                <a:lnTo>
                  <a:pt x="7586718" y="0"/>
                </a:lnTo>
                <a:lnTo>
                  <a:pt x="7586718" y="7110339"/>
                </a:lnTo>
                <a:lnTo>
                  <a:pt x="0" y="7110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TextBox 22"/>
          <p:cNvSpPr txBox="1"/>
          <p:nvPr/>
        </p:nvSpPr>
        <p:spPr>
          <a:xfrm>
            <a:off x="3279927" y="5911354"/>
            <a:ext cx="5233338" cy="160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13</a:t>
            </a:r>
            <a:r>
              <a:rPr lang="en-US" sz="2499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estados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com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operação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presencial</a:t>
            </a:r>
            <a:endParaRPr lang="en-US" sz="2499" dirty="0">
              <a:solidFill>
                <a:srgbClr val="FFFFFF"/>
              </a:solidFill>
              <a:latin typeface="Open Sans 1 Light"/>
              <a:ea typeface="Open Sans 1 Light"/>
              <a:cs typeface="Open Sans 1 Light"/>
              <a:sym typeface="Open Sans 1 Light"/>
            </a:endParaRPr>
          </a:p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+ de 25</a:t>
            </a:r>
            <a:r>
              <a:rPr lang="en-US" sz="2499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marcas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de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educação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</a:p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instituto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</a:p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+ de 400 mil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alunos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e </a:t>
            </a:r>
          </a:p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~ 380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polos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em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todo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país</a:t>
            </a:r>
            <a:r>
              <a:rPr lang="en-US" sz="2499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2653518"/>
            <a:ext cx="21115855" cy="13107206"/>
          </a:xfrm>
          <a:custGeom>
            <a:avLst/>
            <a:gdLst/>
            <a:ahLst/>
            <a:cxnLst/>
            <a:rect l="l" t="t" r="r" b="b"/>
            <a:pathLst>
              <a:path w="21115855" h="13107206">
                <a:moveTo>
                  <a:pt x="21115855" y="0"/>
                </a:moveTo>
                <a:lnTo>
                  <a:pt x="0" y="0"/>
                </a:lnTo>
                <a:lnTo>
                  <a:pt x="0" y="13107206"/>
                </a:lnTo>
                <a:lnTo>
                  <a:pt x="21115855" y="13107206"/>
                </a:lnTo>
                <a:lnTo>
                  <a:pt x="21115855" y="0"/>
                </a:lnTo>
                <a:close/>
              </a:path>
            </a:pathLst>
          </a:custGeom>
          <a:blipFill>
            <a:blip r:embed="rId2"/>
            <a:stretch>
              <a:fillRect l="-8416" r="-923" b="-1743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2735586" y="1678075"/>
            <a:ext cx="8780966" cy="8229600"/>
          </a:xfrm>
          <a:custGeom>
            <a:avLst/>
            <a:gdLst/>
            <a:ahLst/>
            <a:cxnLst/>
            <a:rect l="l" t="t" r="r" b="b"/>
            <a:pathLst>
              <a:path w="8780966" h="8229600">
                <a:moveTo>
                  <a:pt x="0" y="0"/>
                </a:moveTo>
                <a:lnTo>
                  <a:pt x="8780966" y="0"/>
                </a:lnTo>
                <a:lnTo>
                  <a:pt x="878096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7352261" y="-3041597"/>
            <a:ext cx="10153066" cy="9515544"/>
          </a:xfrm>
          <a:custGeom>
            <a:avLst/>
            <a:gdLst/>
            <a:ahLst/>
            <a:cxnLst/>
            <a:rect l="l" t="t" r="r" b="b"/>
            <a:pathLst>
              <a:path w="10153066" h="9515544">
                <a:moveTo>
                  <a:pt x="0" y="0"/>
                </a:moveTo>
                <a:lnTo>
                  <a:pt x="10153066" y="0"/>
                </a:lnTo>
                <a:lnTo>
                  <a:pt x="10153066" y="9515544"/>
                </a:lnTo>
                <a:lnTo>
                  <a:pt x="0" y="9515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322622" y="2772413"/>
            <a:ext cx="4178036" cy="3231583"/>
          </a:xfrm>
          <a:custGeom>
            <a:avLst/>
            <a:gdLst/>
            <a:ahLst/>
            <a:cxnLst/>
            <a:rect l="l" t="t" r="r" b="b"/>
            <a:pathLst>
              <a:path w="4178036" h="3231583">
                <a:moveTo>
                  <a:pt x="0" y="0"/>
                </a:moveTo>
                <a:lnTo>
                  <a:pt x="4178036" y="0"/>
                </a:lnTo>
                <a:lnTo>
                  <a:pt x="4178036" y="3231583"/>
                </a:lnTo>
                <a:lnTo>
                  <a:pt x="0" y="32315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1494" t="-31624" r="-61494" b="-31624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5500658" y="5151053"/>
            <a:ext cx="7843154" cy="3322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9"/>
              </a:lnSpc>
            </a:pPr>
            <a:r>
              <a:rPr lang="en-US" sz="24999" b="1" dirty="0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E2A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19657" y="7987275"/>
            <a:ext cx="9080168" cy="46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500"/>
              </a:lnSpc>
              <a:spcBef>
                <a:spcPct val="0"/>
              </a:spcBef>
            </a:pPr>
            <a:r>
              <a:rPr lang="en-US" sz="3500" b="1" u="none" strike="noStrike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Ecossistema Ânima de Aprendizagem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2520790" y="-3924051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2864242" y="1578052"/>
            <a:ext cx="12559517" cy="6138464"/>
          </a:xfrm>
          <a:custGeom>
            <a:avLst/>
            <a:gdLst/>
            <a:ahLst/>
            <a:cxnLst/>
            <a:rect l="l" t="t" r="r" b="b"/>
            <a:pathLst>
              <a:path w="12559517" h="6138464">
                <a:moveTo>
                  <a:pt x="0" y="0"/>
                </a:moveTo>
                <a:lnTo>
                  <a:pt x="12559516" y="0"/>
                </a:lnTo>
                <a:lnTo>
                  <a:pt x="12559516" y="6138463"/>
                </a:lnTo>
                <a:lnTo>
                  <a:pt x="0" y="6138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6246401" y="8247474"/>
            <a:ext cx="5795198" cy="1390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Propósito &amp; Princípios:</a:t>
            </a:r>
          </a:p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sz="2499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 </a:t>
            </a:r>
            <a:r>
              <a:rPr lang="en-US" sz="2499">
                <a:solidFill>
                  <a:srgbClr val="42B4E4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Transformar o país pela educação</a:t>
            </a:r>
            <a:r>
              <a:rPr lang="en-US" sz="2499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, impactando vidas com qualidade de ensino e escala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7062044">
            <a:off x="13440205" y="-3714479"/>
            <a:ext cx="9695590" cy="7428959"/>
          </a:xfrm>
          <a:custGeom>
            <a:avLst/>
            <a:gdLst/>
            <a:ahLst/>
            <a:cxnLst/>
            <a:rect l="l" t="t" r="r" b="b"/>
            <a:pathLst>
              <a:path w="9695590" h="7428959">
                <a:moveTo>
                  <a:pt x="0" y="0"/>
                </a:moveTo>
                <a:lnTo>
                  <a:pt x="9695590" y="0"/>
                </a:lnTo>
                <a:lnTo>
                  <a:pt x="9695590" y="7428958"/>
                </a:lnTo>
                <a:lnTo>
                  <a:pt x="0" y="7428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956" b="-3027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1028791" y="696947"/>
            <a:ext cx="210387" cy="21038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12626" y="1613022"/>
            <a:ext cx="210387" cy="21038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1126" y="2530597"/>
            <a:ext cx="210387" cy="21038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034961" y="3446672"/>
            <a:ext cx="210387" cy="21038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129594" y="1066922"/>
            <a:ext cx="210387" cy="21038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60651" y="4251204"/>
            <a:ext cx="210387" cy="21038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24244" y="5492629"/>
            <a:ext cx="210387" cy="21038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6320" y="6673730"/>
            <a:ext cx="210387" cy="21038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98978" y="7496473"/>
            <a:ext cx="210387" cy="21038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910696" y="4571879"/>
            <a:ext cx="210387" cy="21038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03921" y="9169280"/>
            <a:ext cx="210387" cy="210387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902885" y="8432680"/>
            <a:ext cx="210387" cy="210387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286720" y="2719179"/>
            <a:ext cx="210387" cy="210387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66397" y="9226430"/>
            <a:ext cx="210387" cy="210387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690158" y="6397505"/>
            <a:ext cx="210387" cy="210387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>
            <a:off x="6013455" y="5882042"/>
            <a:ext cx="9293205" cy="3368787"/>
          </a:xfrm>
          <a:custGeom>
            <a:avLst/>
            <a:gdLst/>
            <a:ahLst/>
            <a:cxnLst/>
            <a:rect l="l" t="t" r="r" b="b"/>
            <a:pathLst>
              <a:path w="9293205" h="3368787">
                <a:moveTo>
                  <a:pt x="0" y="0"/>
                </a:moveTo>
                <a:lnTo>
                  <a:pt x="9293205" y="0"/>
                </a:lnTo>
                <a:lnTo>
                  <a:pt x="9293205" y="3368787"/>
                </a:lnTo>
                <a:lnTo>
                  <a:pt x="0" y="33687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TextBox 50"/>
          <p:cNvSpPr txBox="1"/>
          <p:nvPr/>
        </p:nvSpPr>
        <p:spPr>
          <a:xfrm>
            <a:off x="6937380" y="4947366"/>
            <a:ext cx="7843154" cy="332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99"/>
              </a:lnSpc>
            </a:pPr>
            <a:r>
              <a:rPr lang="en-US" sz="24999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E2A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43044" y="662859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Avaliações por Competência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726878" y="1578934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Currículo</a:t>
            </a:r>
          </a:p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Integrado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65379" y="2496509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Matrizes Curriculares Radiais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339688" y="3431216"/>
            <a:ext cx="2453416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Personalização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443846" y="1042359"/>
            <a:ext cx="2453416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Dual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74904" y="4217116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Comunidades de Aprendizagem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938497" y="5458541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Experiências</a:t>
            </a:r>
          </a:p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Eureka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70572" y="6649166"/>
            <a:ext cx="2453416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Extensão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03706" y="7481016"/>
            <a:ext cx="3040140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Academia de Futuros Profissionais (AFP)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224949" y="4547316"/>
            <a:ext cx="2453416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Certificações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218174" y="9135191"/>
            <a:ext cx="1684712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Experiências</a:t>
            </a:r>
          </a:p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 Eureka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217138" y="8408116"/>
            <a:ext cx="2453416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Hiperpersonalização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4600973" y="2694616"/>
            <a:ext cx="2453416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Learning </a:t>
            </a:r>
          </a:p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Analytics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880649" y="9192341"/>
            <a:ext cx="1299645" cy="26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Pesquisa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4004410" y="6363416"/>
            <a:ext cx="1299645" cy="51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Ciência da Felicidade</a:t>
            </a:r>
          </a:p>
        </p:txBody>
      </p:sp>
      <p:sp>
        <p:nvSpPr>
          <p:cNvPr id="66" name="TextBox 66"/>
          <p:cNvSpPr txBox="1"/>
          <p:nvPr/>
        </p:nvSpPr>
        <p:spPr>
          <a:xfrm rot="779124">
            <a:off x="6859399" y="8018209"/>
            <a:ext cx="3908338" cy="139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7666"/>
              </a:lnSpc>
              <a:spcBef>
                <a:spcPct val="0"/>
              </a:spcBef>
            </a:pPr>
            <a:r>
              <a:rPr lang="en-US" sz="7666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RADIAL</a:t>
            </a:r>
          </a:p>
        </p:txBody>
      </p:sp>
      <p:sp>
        <p:nvSpPr>
          <p:cNvPr id="67" name="Freeform 67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73578">
            <a:off x="3592149" y="-3808195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7" y="0"/>
                </a:lnTo>
                <a:lnTo>
                  <a:pt x="11277127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>
            <a:off x="-872797" y="-417111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0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0" y="11838222"/>
                </a:lnTo>
                <a:lnTo>
                  <a:pt x="1973037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1819830" y="-3988587"/>
            <a:ext cx="20107830" cy="17632654"/>
          </a:xfrm>
          <a:custGeom>
            <a:avLst/>
            <a:gdLst/>
            <a:ahLst/>
            <a:cxnLst/>
            <a:rect l="l" t="t" r="r" b="b"/>
            <a:pathLst>
              <a:path w="20107830" h="17632654">
                <a:moveTo>
                  <a:pt x="0" y="0"/>
                </a:moveTo>
                <a:lnTo>
                  <a:pt x="20107830" y="0"/>
                </a:lnTo>
                <a:lnTo>
                  <a:pt x="20107830" y="17632655"/>
                </a:lnTo>
                <a:lnTo>
                  <a:pt x="0" y="17632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38562" t="-9653" r="-47429" b="-965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3150427" y="0"/>
            <a:ext cx="11987146" cy="9655481"/>
          </a:xfrm>
          <a:custGeom>
            <a:avLst/>
            <a:gdLst/>
            <a:ahLst/>
            <a:cxnLst/>
            <a:rect l="l" t="t" r="r" b="b"/>
            <a:pathLst>
              <a:path w="11987146" h="9655481">
                <a:moveTo>
                  <a:pt x="0" y="0"/>
                </a:moveTo>
                <a:lnTo>
                  <a:pt x="11987146" y="0"/>
                </a:lnTo>
                <a:lnTo>
                  <a:pt x="11987146" y="9655481"/>
                </a:lnTo>
                <a:lnTo>
                  <a:pt x="0" y="96554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421" t="-9653" r="-35421" b="-965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5760991" y="1393213"/>
            <a:ext cx="6766019" cy="6869055"/>
          </a:xfrm>
          <a:custGeom>
            <a:avLst/>
            <a:gdLst/>
            <a:ahLst/>
            <a:cxnLst/>
            <a:rect l="l" t="t" r="r" b="b"/>
            <a:pathLst>
              <a:path w="6766019" h="6869055">
                <a:moveTo>
                  <a:pt x="0" y="0"/>
                </a:moveTo>
                <a:lnTo>
                  <a:pt x="6766018" y="0"/>
                </a:lnTo>
                <a:lnTo>
                  <a:pt x="6766018" y="6869055"/>
                </a:lnTo>
                <a:lnTo>
                  <a:pt x="0" y="6869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6907052" y="2494680"/>
            <a:ext cx="4569147" cy="4652508"/>
          </a:xfrm>
          <a:custGeom>
            <a:avLst/>
            <a:gdLst/>
            <a:ahLst/>
            <a:cxnLst/>
            <a:rect l="l" t="t" r="r" b="b"/>
            <a:pathLst>
              <a:path w="4569147" h="4652508">
                <a:moveTo>
                  <a:pt x="0" y="0"/>
                </a:moveTo>
                <a:lnTo>
                  <a:pt x="4569146" y="0"/>
                </a:lnTo>
                <a:lnTo>
                  <a:pt x="4569146" y="4652509"/>
                </a:lnTo>
                <a:lnTo>
                  <a:pt x="0" y="46525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510" r="-4051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4444151" y="6599745"/>
            <a:ext cx="1503761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Efetivar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0194" y="7170655"/>
            <a:ext cx="4483126" cy="80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9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Ampliar a diversificação das experiências de aprendizagem, efetivando conhecimento pela conexão entre teoria e prática, em diferentes contextos</a:t>
            </a:r>
          </a:p>
        </p:txBody>
      </p:sp>
      <p:sp>
        <p:nvSpPr>
          <p:cNvPr id="10" name="Freeform 10"/>
          <p:cNvSpPr/>
          <p:nvPr/>
        </p:nvSpPr>
        <p:spPr>
          <a:xfrm rot="6305829">
            <a:off x="-7013253" y="3584738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7" y="0"/>
                </a:lnTo>
                <a:lnTo>
                  <a:pt x="11277127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10016921" y="2501486"/>
            <a:ext cx="210387" cy="21038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00225" y="4080309"/>
            <a:ext cx="210387" cy="21038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755037" y="6654355"/>
            <a:ext cx="210387" cy="21038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20325" y="8215315"/>
            <a:ext cx="210387" cy="21038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842719" y="6332208"/>
            <a:ext cx="210387" cy="21038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090838" y="3427448"/>
            <a:ext cx="210387" cy="21038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000333" y="1005781"/>
            <a:ext cx="210387" cy="21038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9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7419006" y="4073503"/>
            <a:ext cx="337405" cy="520382"/>
          </a:xfrm>
          <a:custGeom>
            <a:avLst/>
            <a:gdLst/>
            <a:ahLst/>
            <a:cxnLst/>
            <a:rect l="l" t="t" r="r" b="b"/>
            <a:pathLst>
              <a:path w="337405" h="520382">
                <a:moveTo>
                  <a:pt x="0" y="0"/>
                </a:moveTo>
                <a:lnTo>
                  <a:pt x="337405" y="0"/>
                </a:lnTo>
                <a:lnTo>
                  <a:pt x="337405" y="520382"/>
                </a:lnTo>
                <a:lnTo>
                  <a:pt x="0" y="5203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97202" b="-412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0601937" y="4073503"/>
            <a:ext cx="337405" cy="520382"/>
          </a:xfrm>
          <a:custGeom>
            <a:avLst/>
            <a:gdLst/>
            <a:ahLst/>
            <a:cxnLst/>
            <a:rect l="l" t="t" r="r" b="b"/>
            <a:pathLst>
              <a:path w="337405" h="520382">
                <a:moveTo>
                  <a:pt x="0" y="0"/>
                </a:moveTo>
                <a:lnTo>
                  <a:pt x="337405" y="0"/>
                </a:lnTo>
                <a:lnTo>
                  <a:pt x="337405" y="520382"/>
                </a:lnTo>
                <a:lnTo>
                  <a:pt x="0" y="5203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97202" b="-4126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 rot="-7062044">
            <a:off x="14843043" y="-3401137"/>
            <a:ext cx="9695590" cy="7428959"/>
          </a:xfrm>
          <a:custGeom>
            <a:avLst/>
            <a:gdLst/>
            <a:ahLst/>
            <a:cxnLst/>
            <a:rect l="l" t="t" r="r" b="b"/>
            <a:pathLst>
              <a:path w="9695590" h="7428959">
                <a:moveTo>
                  <a:pt x="0" y="0"/>
                </a:moveTo>
                <a:lnTo>
                  <a:pt x="9695591" y="0"/>
                </a:lnTo>
                <a:lnTo>
                  <a:pt x="9695591" y="7428958"/>
                </a:lnTo>
                <a:lnTo>
                  <a:pt x="0" y="7428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6" b="-3027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TextBox 37"/>
          <p:cNvSpPr txBox="1"/>
          <p:nvPr/>
        </p:nvSpPr>
        <p:spPr>
          <a:xfrm>
            <a:off x="10365187" y="1659986"/>
            <a:ext cx="1724524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Conectar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300512" y="1135784"/>
            <a:ext cx="3312934" cy="80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Conectar o estudante à uma problemática central, objetivo de aprendizagem ou a um contexto prático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610612" y="3582683"/>
            <a:ext cx="1605552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Explorar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161432" y="6489731"/>
            <a:ext cx="1879756" cy="375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 dirty="0" err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Expandir</a:t>
            </a:r>
            <a:endParaRPr lang="en-US" sz="2910" b="1" dirty="0">
              <a:solidFill>
                <a:srgbClr val="F9FAFD"/>
              </a:solidFill>
              <a:latin typeface="Open Sans 1 Ultra-Bold"/>
              <a:ea typeface="Open Sans 1 Ultra-Bold"/>
              <a:cs typeface="Open Sans 1 Ultra-Bold"/>
              <a:sym typeface="Open Sans 1 Ultra-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3654762" y="4075456"/>
            <a:ext cx="3604538" cy="140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Explorar referências conceituais ou relacionadas à área de conhecimento e gerar conexões emocionais, motivacionais e significativas, para ampliar e consolidar conhecimento, práticas, metodologias conectadas ao desenvolvimento de competências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791958" y="6978913"/>
            <a:ext cx="4458951" cy="80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1599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Conectadas às memórias associativas para expandir o repertório, as conexões neurais a partir de codificações, repetições e das estratégias multissensoriais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91889" y="8482852"/>
            <a:ext cx="1267260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Evocar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271752" y="3589792"/>
            <a:ext cx="1696225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Interagir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491531" y="654832"/>
            <a:ext cx="1367896" cy="3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0"/>
              </a:lnSpc>
            </a:pPr>
            <a:r>
              <a:rPr lang="en-US" sz="2910" b="1">
                <a:solidFill>
                  <a:srgbClr val="F9FAFD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Avaliar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859427" y="9070784"/>
            <a:ext cx="4895610" cy="5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9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Socializar para compreender, internalizar mensurar e ampliar a aprendizagem baseada em contextos colaborativos e/ou de resolução de problemas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43667" y="4093624"/>
            <a:ext cx="4330643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9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Ativar processos interativos, dialógicos, colaborativos para desenvolver capacidades e habilidades de aprendizagem, como criatividade, colaboração, comunicação e a capacidade de resolver problemas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60194" y="1149074"/>
            <a:ext cx="4330643" cy="80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9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F9FAFD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Refletir sobre o seu próprio processo de aprendizagem, por meio de feedbacks que promovam pensamento crítico e reorganização do conhecimento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00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2493631" y="-3903248"/>
            <a:ext cx="11429878" cy="1071218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CAF7228-A1A0-1E4A-A161-1374ECECF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205836"/>
            <a:ext cx="11151454" cy="3875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Freeform BG Dark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01" name="Freeform Ring Dim"/>
          <p:cNvSpPr/>
          <p:nvPr/>
        </p:nvSpPr>
        <p:spPr>
          <a:xfrm rot="6305829">
            <a:off x="2520790" y="-3924051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028700" y="1193477"/>
            <a:ext cx="14960548" cy="60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04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O que é o Ânima HUB?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73287"/>
            <a:ext cx="16230600" cy="899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4"/>
              </a:lnSpc>
            </a:pPr>
            <a:r>
              <a:rPr lang="en-US" sz="32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Uma rede de laboratórios híbridos e temáticos, para acelerar soluções tecnológicas inovadoras.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39530" y="3258324"/>
            <a:ext cx="14298072" cy="5451532"/>
            <a:chOff x="0" y="0"/>
            <a:chExt cx="19064096" cy="7268710"/>
          </a:xfrm>
        </p:grpSpPr>
        <p:sp>
          <p:nvSpPr>
            <p:cNvPr id="8" name="Freeform 8"/>
            <p:cNvSpPr/>
            <p:nvPr/>
          </p:nvSpPr>
          <p:spPr>
            <a:xfrm>
              <a:off x="8184292" y="439550"/>
              <a:ext cx="4036046" cy="4025958"/>
            </a:xfrm>
            <a:custGeom>
              <a:avLst/>
              <a:gdLst/>
              <a:ahLst/>
              <a:cxnLst/>
              <a:rect l="l" t="t" r="r" b="b"/>
              <a:pathLst>
                <a:path w="4036046" h="4025958">
                  <a:moveTo>
                    <a:pt x="0" y="0"/>
                  </a:moveTo>
                  <a:lnTo>
                    <a:pt x="4036046" y="0"/>
                  </a:lnTo>
                  <a:lnTo>
                    <a:pt x="4036046" y="4025958"/>
                  </a:lnTo>
                  <a:lnTo>
                    <a:pt x="0" y="4025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125" b="-12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2000676"/>
              <a:ext cx="1951004" cy="2020894"/>
              <a:chOff x="0" y="0"/>
              <a:chExt cx="1951004" cy="202089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950974" cy="2020951"/>
              </a:xfrm>
              <a:custGeom>
                <a:avLst/>
                <a:gdLst/>
                <a:ahLst/>
                <a:cxnLst/>
                <a:rect l="l" t="t" r="r" b="b"/>
                <a:pathLst>
                  <a:path w="1950974" h="2020951">
                    <a:moveTo>
                      <a:pt x="0" y="0"/>
                    </a:moveTo>
                    <a:lnTo>
                      <a:pt x="1950974" y="0"/>
                    </a:lnTo>
                    <a:lnTo>
                      <a:pt x="1950974" y="2020951"/>
                    </a:lnTo>
                    <a:lnTo>
                      <a:pt x="0" y="20209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64" r="-66" b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875524" y="2231440"/>
              <a:ext cx="6206552" cy="775818"/>
            </a:xfrm>
            <a:custGeom>
              <a:avLst/>
              <a:gdLst/>
              <a:ahLst/>
              <a:cxnLst/>
              <a:rect l="l" t="t" r="r" b="b"/>
              <a:pathLst>
                <a:path w="6206552" h="775818">
                  <a:moveTo>
                    <a:pt x="0" y="0"/>
                  </a:moveTo>
                  <a:lnTo>
                    <a:pt x="6206552" y="0"/>
                  </a:lnTo>
                  <a:lnTo>
                    <a:pt x="6206552" y="775818"/>
                  </a:lnTo>
                  <a:lnTo>
                    <a:pt x="0" y="775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509" b="-5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8585218" y="338240"/>
              <a:ext cx="657070" cy="657070"/>
            </a:xfrm>
            <a:custGeom>
              <a:avLst/>
              <a:gdLst/>
              <a:ahLst/>
              <a:cxnLst/>
              <a:rect l="l" t="t" r="r" b="b"/>
              <a:pathLst>
                <a:path w="657070" h="657070">
                  <a:moveTo>
                    <a:pt x="0" y="0"/>
                  </a:moveTo>
                  <a:lnTo>
                    <a:pt x="657070" y="0"/>
                  </a:lnTo>
                  <a:lnTo>
                    <a:pt x="657070" y="657070"/>
                  </a:lnTo>
                  <a:lnTo>
                    <a:pt x="0" y="657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609094" y="474948"/>
              <a:ext cx="578958" cy="474744"/>
            </a:xfrm>
            <a:custGeom>
              <a:avLst/>
              <a:gdLst/>
              <a:ahLst/>
              <a:cxnLst/>
              <a:rect l="l" t="t" r="r" b="b"/>
              <a:pathLst>
                <a:path w="578958" h="474744">
                  <a:moveTo>
                    <a:pt x="0" y="0"/>
                  </a:moveTo>
                  <a:lnTo>
                    <a:pt x="578958" y="0"/>
                  </a:lnTo>
                  <a:lnTo>
                    <a:pt x="578958" y="474744"/>
                  </a:lnTo>
                  <a:lnTo>
                    <a:pt x="0" y="474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371" b="-37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58462" y="647551"/>
              <a:ext cx="1088392" cy="176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8"/>
                </a:lnSpc>
              </a:pPr>
              <a:r>
                <a:rPr lang="en-US" sz="1198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Saúde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4248" y="0"/>
              <a:ext cx="746146" cy="746146"/>
            </a:xfrm>
            <a:custGeom>
              <a:avLst/>
              <a:gdLst/>
              <a:ahLst/>
              <a:cxnLst/>
              <a:rect l="l" t="t" r="r" b="b"/>
              <a:pathLst>
                <a:path w="746146" h="746146">
                  <a:moveTo>
                    <a:pt x="0" y="0"/>
                  </a:moveTo>
                  <a:lnTo>
                    <a:pt x="746146" y="0"/>
                  </a:lnTo>
                  <a:lnTo>
                    <a:pt x="746146" y="746146"/>
                  </a:lnTo>
                  <a:lnTo>
                    <a:pt x="0" y="746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9999990" y="94926"/>
              <a:ext cx="556292" cy="556294"/>
            </a:xfrm>
            <a:custGeom>
              <a:avLst/>
              <a:gdLst/>
              <a:ahLst/>
              <a:cxnLst/>
              <a:rect l="l" t="t" r="r" b="b"/>
              <a:pathLst>
                <a:path w="556292" h="556294">
                  <a:moveTo>
                    <a:pt x="0" y="0"/>
                  </a:moveTo>
                  <a:lnTo>
                    <a:pt x="556292" y="0"/>
                  </a:lnTo>
                  <a:lnTo>
                    <a:pt x="556292" y="556294"/>
                  </a:lnTo>
                  <a:lnTo>
                    <a:pt x="0" y="55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469986" y="167334"/>
              <a:ext cx="1088392" cy="186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Direito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850506" y="3951576"/>
              <a:ext cx="706914" cy="706914"/>
            </a:xfrm>
            <a:custGeom>
              <a:avLst/>
              <a:gdLst/>
              <a:ahLst/>
              <a:cxnLst/>
              <a:rect l="l" t="t" r="r" b="b"/>
              <a:pathLst>
                <a:path w="706914" h="706914">
                  <a:moveTo>
                    <a:pt x="0" y="0"/>
                  </a:moveTo>
                  <a:lnTo>
                    <a:pt x="706914" y="0"/>
                  </a:lnTo>
                  <a:lnTo>
                    <a:pt x="706914" y="706914"/>
                  </a:lnTo>
                  <a:lnTo>
                    <a:pt x="0" y="7069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931896" y="4053712"/>
              <a:ext cx="544134" cy="502644"/>
            </a:xfrm>
            <a:custGeom>
              <a:avLst/>
              <a:gdLst/>
              <a:ahLst/>
              <a:cxnLst/>
              <a:rect l="l" t="t" r="r" b="b"/>
              <a:pathLst>
                <a:path w="544134" h="502644">
                  <a:moveTo>
                    <a:pt x="0" y="0"/>
                  </a:moveTo>
                  <a:lnTo>
                    <a:pt x="544134" y="0"/>
                  </a:lnTo>
                  <a:lnTo>
                    <a:pt x="544134" y="502644"/>
                  </a:lnTo>
                  <a:lnTo>
                    <a:pt x="0" y="502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350" b="-3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796838" y="4709290"/>
              <a:ext cx="1044824" cy="186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Humanas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458818" y="1331638"/>
              <a:ext cx="1395182" cy="1395182"/>
            </a:xfrm>
            <a:custGeom>
              <a:avLst/>
              <a:gdLst/>
              <a:ahLst/>
              <a:cxnLst/>
              <a:rect l="l" t="t" r="r" b="b"/>
              <a:pathLst>
                <a:path w="1395182" h="1395182">
                  <a:moveTo>
                    <a:pt x="0" y="0"/>
                  </a:moveTo>
                  <a:lnTo>
                    <a:pt x="1395182" y="0"/>
                  </a:lnTo>
                  <a:lnTo>
                    <a:pt x="1395182" y="1395182"/>
                  </a:lnTo>
                  <a:lnTo>
                    <a:pt x="0" y="1395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9510987" y="1383807"/>
              <a:ext cx="1290844" cy="1290844"/>
            </a:xfrm>
            <a:custGeom>
              <a:avLst/>
              <a:gdLst/>
              <a:ahLst/>
              <a:cxnLst/>
              <a:rect l="l" t="t" r="r" b="b"/>
              <a:pathLst>
                <a:path w="1290844" h="1290844">
                  <a:moveTo>
                    <a:pt x="0" y="0"/>
                  </a:moveTo>
                  <a:lnTo>
                    <a:pt x="1290844" y="0"/>
                  </a:lnTo>
                  <a:lnTo>
                    <a:pt x="1290844" y="1290844"/>
                  </a:lnTo>
                  <a:lnTo>
                    <a:pt x="0" y="1290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613321" y="1495645"/>
              <a:ext cx="1086176" cy="1067168"/>
            </a:xfrm>
            <a:custGeom>
              <a:avLst/>
              <a:gdLst/>
              <a:ahLst/>
              <a:cxnLst/>
              <a:rect l="l" t="t" r="r" b="b"/>
              <a:pathLst>
                <a:path w="1086176" h="1067168">
                  <a:moveTo>
                    <a:pt x="0" y="0"/>
                  </a:moveTo>
                  <a:lnTo>
                    <a:pt x="1086176" y="0"/>
                  </a:lnTo>
                  <a:lnTo>
                    <a:pt x="1086176" y="1067168"/>
                  </a:lnTo>
                  <a:lnTo>
                    <a:pt x="0" y="1067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298" b="-29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838606" y="1389174"/>
              <a:ext cx="784026" cy="784026"/>
            </a:xfrm>
            <a:custGeom>
              <a:avLst/>
              <a:gdLst/>
              <a:ahLst/>
              <a:cxnLst/>
              <a:rect l="l" t="t" r="r" b="b"/>
              <a:pathLst>
                <a:path w="784026" h="784026">
                  <a:moveTo>
                    <a:pt x="0" y="0"/>
                  </a:moveTo>
                  <a:lnTo>
                    <a:pt x="784026" y="0"/>
                  </a:lnTo>
                  <a:lnTo>
                    <a:pt x="784026" y="784026"/>
                  </a:lnTo>
                  <a:lnTo>
                    <a:pt x="0" y="784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907382" y="1413744"/>
              <a:ext cx="633842" cy="734888"/>
            </a:xfrm>
            <a:custGeom>
              <a:avLst/>
              <a:gdLst/>
              <a:ahLst/>
              <a:cxnLst/>
              <a:rect l="l" t="t" r="r" b="b"/>
              <a:pathLst>
                <a:path w="633842" h="734888">
                  <a:moveTo>
                    <a:pt x="0" y="0"/>
                  </a:moveTo>
                  <a:lnTo>
                    <a:pt x="633842" y="0"/>
                  </a:lnTo>
                  <a:lnTo>
                    <a:pt x="633842" y="734888"/>
                  </a:lnTo>
                  <a:lnTo>
                    <a:pt x="0" y="734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t="-887" b="-8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62526" y="1169030"/>
              <a:ext cx="933534" cy="186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Agrárias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941938" y="3108568"/>
              <a:ext cx="717028" cy="717028"/>
            </a:xfrm>
            <a:custGeom>
              <a:avLst/>
              <a:gdLst/>
              <a:ahLst/>
              <a:cxnLst/>
              <a:rect l="l" t="t" r="r" b="b"/>
              <a:pathLst>
                <a:path w="717028" h="717028">
                  <a:moveTo>
                    <a:pt x="0" y="0"/>
                  </a:moveTo>
                  <a:lnTo>
                    <a:pt x="717028" y="0"/>
                  </a:lnTo>
                  <a:lnTo>
                    <a:pt x="717028" y="717028"/>
                  </a:lnTo>
                  <a:lnTo>
                    <a:pt x="0" y="717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8011450" y="3223796"/>
              <a:ext cx="564962" cy="486574"/>
            </a:xfrm>
            <a:custGeom>
              <a:avLst/>
              <a:gdLst/>
              <a:ahLst/>
              <a:cxnLst/>
              <a:rect l="l" t="t" r="r" b="b"/>
              <a:pathLst>
                <a:path w="564962" h="486574">
                  <a:moveTo>
                    <a:pt x="0" y="0"/>
                  </a:moveTo>
                  <a:lnTo>
                    <a:pt x="564962" y="0"/>
                  </a:lnTo>
                  <a:lnTo>
                    <a:pt x="564962" y="486574"/>
                  </a:lnTo>
                  <a:lnTo>
                    <a:pt x="0" y="486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314" b="-3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52076" y="3872410"/>
              <a:ext cx="1518746" cy="186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Comunicação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11830616" y="1556892"/>
              <a:ext cx="697730" cy="697730"/>
            </a:xfrm>
            <a:custGeom>
              <a:avLst/>
              <a:gdLst/>
              <a:ahLst/>
              <a:cxnLst/>
              <a:rect l="l" t="t" r="r" b="b"/>
              <a:pathLst>
                <a:path w="697730" h="697730">
                  <a:moveTo>
                    <a:pt x="0" y="0"/>
                  </a:moveTo>
                  <a:lnTo>
                    <a:pt x="697730" y="0"/>
                  </a:lnTo>
                  <a:lnTo>
                    <a:pt x="697730" y="697730"/>
                  </a:lnTo>
                  <a:lnTo>
                    <a:pt x="0" y="697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872360" y="1626792"/>
              <a:ext cx="475638" cy="557932"/>
            </a:xfrm>
            <a:custGeom>
              <a:avLst/>
              <a:gdLst/>
              <a:ahLst/>
              <a:cxnLst/>
              <a:rect l="l" t="t" r="r" b="b"/>
              <a:pathLst>
                <a:path w="475638" h="557932">
                  <a:moveTo>
                    <a:pt x="0" y="0"/>
                  </a:moveTo>
                  <a:lnTo>
                    <a:pt x="475638" y="0"/>
                  </a:lnTo>
                  <a:lnTo>
                    <a:pt x="475638" y="557932"/>
                  </a:lnTo>
                  <a:lnTo>
                    <a:pt x="0" y="557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653" r="-65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2528346" y="1778269"/>
              <a:ext cx="1424508" cy="176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8"/>
                </a:lnSpc>
              </a:pPr>
              <a:r>
                <a:rPr lang="en-US" sz="1198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Engenharias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502790" y="4216986"/>
              <a:ext cx="697730" cy="697730"/>
            </a:xfrm>
            <a:custGeom>
              <a:avLst/>
              <a:gdLst/>
              <a:ahLst/>
              <a:cxnLst/>
              <a:rect l="l" t="t" r="r" b="b"/>
              <a:pathLst>
                <a:path w="697730" h="697730">
                  <a:moveTo>
                    <a:pt x="0" y="0"/>
                  </a:moveTo>
                  <a:lnTo>
                    <a:pt x="697730" y="0"/>
                  </a:lnTo>
                  <a:lnTo>
                    <a:pt x="697730" y="697730"/>
                  </a:lnTo>
                  <a:lnTo>
                    <a:pt x="0" y="697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9595174" y="4316758"/>
              <a:ext cx="498184" cy="498184"/>
            </a:xfrm>
            <a:custGeom>
              <a:avLst/>
              <a:gdLst/>
              <a:ahLst/>
              <a:cxnLst/>
              <a:rect l="l" t="t" r="r" b="b"/>
              <a:pathLst>
                <a:path w="498184" h="498184">
                  <a:moveTo>
                    <a:pt x="0" y="0"/>
                  </a:moveTo>
                  <a:lnTo>
                    <a:pt x="498184" y="0"/>
                  </a:lnTo>
                  <a:lnTo>
                    <a:pt x="498184" y="498184"/>
                  </a:lnTo>
                  <a:lnTo>
                    <a:pt x="0" y="498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527030" y="4480104"/>
              <a:ext cx="1187594" cy="39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Gestão &amp; Negócios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1751164" y="2983778"/>
              <a:ext cx="755850" cy="755848"/>
            </a:xfrm>
            <a:custGeom>
              <a:avLst/>
              <a:gdLst/>
              <a:ahLst/>
              <a:cxnLst/>
              <a:rect l="l" t="t" r="r" b="b"/>
              <a:pathLst>
                <a:path w="755850" h="755848">
                  <a:moveTo>
                    <a:pt x="0" y="0"/>
                  </a:moveTo>
                  <a:lnTo>
                    <a:pt x="755850" y="0"/>
                  </a:lnTo>
                  <a:lnTo>
                    <a:pt x="755850" y="755848"/>
                  </a:lnTo>
                  <a:lnTo>
                    <a:pt x="0" y="755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1800628" y="3032712"/>
              <a:ext cx="660440" cy="548164"/>
            </a:xfrm>
            <a:custGeom>
              <a:avLst/>
              <a:gdLst/>
              <a:ahLst/>
              <a:cxnLst/>
              <a:rect l="l" t="t" r="r" b="b"/>
              <a:pathLst>
                <a:path w="660440" h="548164">
                  <a:moveTo>
                    <a:pt x="0" y="0"/>
                  </a:moveTo>
                  <a:lnTo>
                    <a:pt x="660440" y="0"/>
                  </a:lnTo>
                  <a:lnTo>
                    <a:pt x="660440" y="548164"/>
                  </a:lnTo>
                  <a:lnTo>
                    <a:pt x="0" y="548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t="-11" b="-1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954648" y="3790426"/>
              <a:ext cx="1966196" cy="39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00"/>
                </a:lnSpc>
              </a:pPr>
              <a:r>
                <a:rPr lang="en-US" sz="12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Arquitetura &amp; Urbanismo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11536538" y="2384794"/>
              <a:ext cx="3242334" cy="405292"/>
            </a:xfrm>
            <a:custGeom>
              <a:avLst/>
              <a:gdLst/>
              <a:ahLst/>
              <a:cxnLst/>
              <a:rect l="l" t="t" r="r" b="b"/>
              <a:pathLst>
                <a:path w="3242334" h="405292">
                  <a:moveTo>
                    <a:pt x="0" y="0"/>
                  </a:moveTo>
                  <a:lnTo>
                    <a:pt x="3242334" y="0"/>
                  </a:lnTo>
                  <a:lnTo>
                    <a:pt x="3242334" y="405292"/>
                  </a:lnTo>
                  <a:lnTo>
                    <a:pt x="0" y="40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95" r="-19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4988008" y="2271512"/>
              <a:ext cx="697730" cy="697730"/>
            </a:xfrm>
            <a:custGeom>
              <a:avLst/>
              <a:gdLst/>
              <a:ahLst/>
              <a:cxnLst/>
              <a:rect l="l" t="t" r="r" b="b"/>
              <a:pathLst>
                <a:path w="697730" h="697730">
                  <a:moveTo>
                    <a:pt x="0" y="0"/>
                  </a:moveTo>
                  <a:lnTo>
                    <a:pt x="697730" y="0"/>
                  </a:lnTo>
                  <a:lnTo>
                    <a:pt x="697730" y="697730"/>
                  </a:lnTo>
                  <a:lnTo>
                    <a:pt x="0" y="697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5730554" y="2329041"/>
              <a:ext cx="3333542" cy="894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40"/>
                </a:lnSpc>
              </a:pPr>
              <a:r>
                <a:rPr lang="en-US" sz="274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Soluções Tecnológicas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844266" y="5250403"/>
              <a:ext cx="5754318" cy="1510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17550" lvl="2" indent="-205850" algn="just">
                <a:lnSpc>
                  <a:spcPts val="2200"/>
                </a:lnSpc>
                <a:buFont typeface="Open Sans 1"/>
                <a:buChar char="⚬"/>
              </a:pPr>
              <a:r>
                <a:rPr lang="en-US" sz="2100">
                  <a:solidFill>
                    <a:srgbClr val="FFFFFF"/>
                  </a:solidFill>
                  <a:latin typeface="Open Sans 1 Light"/>
                  <a:ea typeface="Open Sans 1 Light"/>
                  <a:cs typeface="Open Sans 1 Light"/>
                  <a:sym typeface="Open Sans 1 Light"/>
                </a:rPr>
                <a:t>Pensamento Analítico</a:t>
              </a:r>
            </a:p>
            <a:p>
              <a:pPr marL="617550" lvl="2" indent="-205850" algn="just">
                <a:lnSpc>
                  <a:spcPts val="2200"/>
                </a:lnSpc>
                <a:buFont typeface="Open Sans 1"/>
                <a:buChar char="⚬"/>
              </a:pPr>
              <a:r>
                <a:rPr lang="en-US" sz="2100">
                  <a:solidFill>
                    <a:srgbClr val="FFFFFF"/>
                  </a:solidFill>
                  <a:latin typeface="Open Sans 1 Light"/>
                  <a:ea typeface="Open Sans 1 Light"/>
                  <a:cs typeface="Open Sans 1 Light"/>
                  <a:sym typeface="Open Sans 1 Light"/>
                </a:rPr>
                <a:t>Resolução de Problemas</a:t>
              </a:r>
            </a:p>
            <a:p>
              <a:pPr marL="617550" lvl="2" indent="-205850" algn="just">
                <a:lnSpc>
                  <a:spcPts val="2200"/>
                </a:lnSpc>
                <a:buFont typeface="Open Sans 1"/>
                <a:buChar char="⚬"/>
              </a:pPr>
              <a:r>
                <a:rPr lang="en-US" sz="2100">
                  <a:solidFill>
                    <a:srgbClr val="FFFFFF"/>
                  </a:solidFill>
                  <a:latin typeface="Open Sans 1 Light"/>
                  <a:ea typeface="Open Sans 1 Light"/>
                  <a:cs typeface="Open Sans 1 Light"/>
                  <a:sym typeface="Open Sans 1 Light"/>
                </a:rPr>
                <a:t>Gestão Ágil</a:t>
              </a:r>
            </a:p>
            <a:p>
              <a:pPr marL="617550" lvl="2" indent="-205850" algn="just">
                <a:lnSpc>
                  <a:spcPts val="2200"/>
                </a:lnSpc>
                <a:buFont typeface="Open Sans 1"/>
                <a:buChar char="⚬"/>
              </a:pPr>
              <a:r>
                <a:rPr lang="en-US" sz="2100">
                  <a:solidFill>
                    <a:srgbClr val="FFFFFF"/>
                  </a:solidFill>
                  <a:latin typeface="Open Sans 1 Light"/>
                  <a:ea typeface="Open Sans 1 Light"/>
                  <a:cs typeface="Open Sans 1 Light"/>
                  <a:sym typeface="Open Sans 1 Light"/>
                </a:rPr>
                <a:t>Empreendedorismo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111306" y="4671883"/>
              <a:ext cx="4072986" cy="84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94"/>
                </a:lnSpc>
              </a:pPr>
              <a:r>
                <a:rPr lang="en-US" sz="24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Squads Multiprofissionais 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951004" y="1568163"/>
              <a:ext cx="5836802" cy="846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4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Oportunidades</a:t>
              </a:r>
            </a:p>
            <a:p>
              <a:pPr algn="ctr">
                <a:lnSpc>
                  <a:spcPts val="2400"/>
                </a:lnSpc>
              </a:pPr>
              <a:r>
                <a:rPr lang="en-US" sz="24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de Pesquisa e Inovação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 rot="-5400000">
              <a:off x="-574318" y="5336986"/>
              <a:ext cx="2660706" cy="414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40"/>
                </a:lnSpc>
              </a:pPr>
              <a:r>
                <a:rPr lang="en-US" sz="274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Empresas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9213938" y="2813286"/>
              <a:ext cx="1825528" cy="574952"/>
              <a:chOff x="0" y="0"/>
              <a:chExt cx="1825528" cy="574952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825625" cy="575056"/>
              </a:xfrm>
              <a:custGeom>
                <a:avLst/>
                <a:gdLst/>
                <a:ahLst/>
                <a:cxnLst/>
                <a:rect l="l" t="t" r="r" b="b"/>
                <a:pathLst>
                  <a:path w="1825625" h="575056">
                    <a:moveTo>
                      <a:pt x="0" y="95885"/>
                    </a:moveTo>
                    <a:cubicBezTo>
                      <a:pt x="0" y="42926"/>
                      <a:pt x="42926" y="0"/>
                      <a:pt x="95885" y="0"/>
                    </a:cubicBezTo>
                    <a:lnTo>
                      <a:pt x="1729740" y="0"/>
                    </a:lnTo>
                    <a:cubicBezTo>
                      <a:pt x="1782699" y="0"/>
                      <a:pt x="1825625" y="42926"/>
                      <a:pt x="1825625" y="95885"/>
                    </a:cubicBezTo>
                    <a:lnTo>
                      <a:pt x="1825625" y="479171"/>
                    </a:lnTo>
                    <a:cubicBezTo>
                      <a:pt x="1825625" y="532130"/>
                      <a:pt x="1782699" y="575056"/>
                      <a:pt x="1729740" y="575056"/>
                    </a:cubicBezTo>
                    <a:lnTo>
                      <a:pt x="95885" y="575056"/>
                    </a:lnTo>
                    <a:cubicBezTo>
                      <a:pt x="42926" y="574929"/>
                      <a:pt x="0" y="532003"/>
                      <a:pt x="0" y="479171"/>
                    </a:cubicBezTo>
                    <a:close/>
                  </a:path>
                </a:pathLst>
              </a:custGeom>
              <a:solidFill>
                <a:srgbClr val="293BFF">
                  <a:alpha val="48627"/>
                </a:srgbClr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9064529" y="2888634"/>
              <a:ext cx="2100000" cy="424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9"/>
                </a:lnSpc>
              </a:pPr>
              <a:r>
                <a:rPr lang="en-US" sz="190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Tecnologia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991914" y="896287"/>
              <a:ext cx="1424508" cy="176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8"/>
                </a:lnSpc>
              </a:pPr>
              <a:r>
                <a:rPr lang="en-US" sz="1198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Hospitalidade</a:t>
              </a:r>
            </a:p>
          </p:txBody>
        </p:sp>
        <p:sp>
          <p:nvSpPr>
            <p:cNvPr id="50" name="Freeform 50"/>
            <p:cNvSpPr/>
            <p:nvPr/>
          </p:nvSpPr>
          <p:spPr>
            <a:xfrm>
              <a:off x="11223050" y="611426"/>
              <a:ext cx="697730" cy="697730"/>
            </a:xfrm>
            <a:custGeom>
              <a:avLst/>
              <a:gdLst/>
              <a:ahLst/>
              <a:cxnLst/>
              <a:rect l="l" t="t" r="r" b="b"/>
              <a:pathLst>
                <a:path w="697730" h="697730">
                  <a:moveTo>
                    <a:pt x="0" y="0"/>
                  </a:moveTo>
                  <a:lnTo>
                    <a:pt x="697730" y="0"/>
                  </a:lnTo>
                  <a:lnTo>
                    <a:pt x="697730" y="697730"/>
                  </a:lnTo>
                  <a:lnTo>
                    <a:pt x="0" y="697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11333896" y="698092"/>
              <a:ext cx="496720" cy="525212"/>
            </a:xfrm>
            <a:custGeom>
              <a:avLst/>
              <a:gdLst/>
              <a:ahLst/>
              <a:cxnLst/>
              <a:rect l="l" t="t" r="r" b="b"/>
              <a:pathLst>
                <a:path w="496720" h="525212">
                  <a:moveTo>
                    <a:pt x="0" y="0"/>
                  </a:moveTo>
                  <a:lnTo>
                    <a:pt x="496720" y="0"/>
                  </a:lnTo>
                  <a:lnTo>
                    <a:pt x="496720" y="525212"/>
                  </a:lnTo>
                  <a:lnTo>
                    <a:pt x="0" y="525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-350" r="-3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1439127" y="7249660"/>
              <a:ext cx="15958198" cy="0"/>
            </a:xfrm>
            <a:prstGeom prst="line">
              <a:avLst/>
            </a:prstGeom>
            <a:ln w="38100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AutoShape 53"/>
            <p:cNvSpPr/>
            <p:nvPr/>
          </p:nvSpPr>
          <p:spPr>
            <a:xfrm flipH="1" flipV="1">
              <a:off x="1413727" y="4058681"/>
              <a:ext cx="25400" cy="3190979"/>
            </a:xfrm>
            <a:prstGeom prst="line">
              <a:avLst/>
            </a:prstGeom>
            <a:ln w="38100" cap="flat">
              <a:solidFill>
                <a:srgbClr val="FFFFFF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02" name="Freeform Logo Anima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Freeform BG Dark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281508" y="596531"/>
            <a:ext cx="1623723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Como o Ânima HUB atua?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19175" y="2982721"/>
            <a:ext cx="16539408" cy="5758513"/>
            <a:chOff x="0" y="9525"/>
            <a:chExt cx="22052544" cy="7678020"/>
          </a:xfrm>
        </p:grpSpPr>
        <p:sp>
          <p:nvSpPr>
            <p:cNvPr id="8" name="Freeform 8"/>
            <p:cNvSpPr/>
            <p:nvPr/>
          </p:nvSpPr>
          <p:spPr>
            <a:xfrm>
              <a:off x="11928692" y="3036777"/>
              <a:ext cx="1077173" cy="1503893"/>
            </a:xfrm>
            <a:custGeom>
              <a:avLst/>
              <a:gdLst/>
              <a:ahLst/>
              <a:cxnLst/>
              <a:rect l="l" t="t" r="r" b="b"/>
              <a:pathLst>
                <a:path w="1077173" h="1503893">
                  <a:moveTo>
                    <a:pt x="0" y="0"/>
                  </a:moveTo>
                  <a:lnTo>
                    <a:pt x="1077173" y="0"/>
                  </a:lnTo>
                  <a:lnTo>
                    <a:pt x="1077173" y="1503893"/>
                  </a:lnTo>
                  <a:lnTo>
                    <a:pt x="0" y="1503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6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539398" y="3036777"/>
              <a:ext cx="932036" cy="1503893"/>
            </a:xfrm>
            <a:custGeom>
              <a:avLst/>
              <a:gdLst/>
              <a:ahLst/>
              <a:cxnLst/>
              <a:rect l="l" t="t" r="r" b="b"/>
              <a:pathLst>
                <a:path w="932036" h="1503893">
                  <a:moveTo>
                    <a:pt x="0" y="0"/>
                  </a:moveTo>
                  <a:lnTo>
                    <a:pt x="932036" y="0"/>
                  </a:lnTo>
                  <a:lnTo>
                    <a:pt x="932036" y="1503893"/>
                  </a:lnTo>
                  <a:lnTo>
                    <a:pt x="0" y="1503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361" r="-4599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192099" y="3225634"/>
              <a:ext cx="1137952" cy="1119229"/>
            </a:xfrm>
            <a:custGeom>
              <a:avLst/>
              <a:gdLst/>
              <a:ahLst/>
              <a:cxnLst/>
              <a:rect l="l" t="t" r="r" b="b"/>
              <a:pathLst>
                <a:path w="1137952" h="1119229">
                  <a:moveTo>
                    <a:pt x="0" y="0"/>
                  </a:moveTo>
                  <a:lnTo>
                    <a:pt x="1137952" y="0"/>
                  </a:lnTo>
                  <a:lnTo>
                    <a:pt x="1137952" y="1119229"/>
                  </a:lnTo>
                  <a:lnTo>
                    <a:pt x="0" y="1119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838" t="-16329" r="-13145" b="-1887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415114" y="3209393"/>
              <a:ext cx="1083872" cy="1083872"/>
            </a:xfrm>
            <a:custGeom>
              <a:avLst/>
              <a:gdLst/>
              <a:ahLst/>
              <a:cxnLst/>
              <a:rect l="l" t="t" r="r" b="b"/>
              <a:pathLst>
                <a:path w="1083872" h="1083872">
                  <a:moveTo>
                    <a:pt x="0" y="0"/>
                  </a:moveTo>
                  <a:lnTo>
                    <a:pt x="1083871" y="0"/>
                  </a:lnTo>
                  <a:lnTo>
                    <a:pt x="1083871" y="1083872"/>
                  </a:lnTo>
                  <a:lnTo>
                    <a:pt x="0" y="1083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123272" y="3209393"/>
              <a:ext cx="1083872" cy="1083872"/>
            </a:xfrm>
            <a:custGeom>
              <a:avLst/>
              <a:gdLst/>
              <a:ahLst/>
              <a:cxnLst/>
              <a:rect l="l" t="t" r="r" b="b"/>
              <a:pathLst>
                <a:path w="1083872" h="1083872">
                  <a:moveTo>
                    <a:pt x="0" y="0"/>
                  </a:moveTo>
                  <a:lnTo>
                    <a:pt x="1083871" y="0"/>
                  </a:lnTo>
                  <a:lnTo>
                    <a:pt x="1083871" y="1083872"/>
                  </a:lnTo>
                  <a:lnTo>
                    <a:pt x="0" y="1083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686847" y="3209393"/>
              <a:ext cx="1083872" cy="1083872"/>
            </a:xfrm>
            <a:custGeom>
              <a:avLst/>
              <a:gdLst/>
              <a:ahLst/>
              <a:cxnLst/>
              <a:rect l="l" t="t" r="r" b="b"/>
              <a:pathLst>
                <a:path w="1083872" h="1083872">
                  <a:moveTo>
                    <a:pt x="0" y="0"/>
                  </a:moveTo>
                  <a:lnTo>
                    <a:pt x="1083871" y="0"/>
                  </a:lnTo>
                  <a:lnTo>
                    <a:pt x="1083871" y="1083872"/>
                  </a:lnTo>
                  <a:lnTo>
                    <a:pt x="0" y="1083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199329" y="1063078"/>
              <a:ext cx="6059567" cy="6059567"/>
            </a:xfrm>
            <a:custGeom>
              <a:avLst/>
              <a:gdLst/>
              <a:ahLst/>
              <a:cxnLst/>
              <a:rect l="l" t="t" r="r" b="b"/>
              <a:pathLst>
                <a:path w="6059567" h="6059567">
                  <a:moveTo>
                    <a:pt x="0" y="0"/>
                  </a:moveTo>
                  <a:lnTo>
                    <a:pt x="6059567" y="0"/>
                  </a:lnTo>
                  <a:lnTo>
                    <a:pt x="6059567" y="6059567"/>
                  </a:lnTo>
                  <a:lnTo>
                    <a:pt x="0" y="6059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4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145183" y="3655969"/>
              <a:ext cx="1335560" cy="1297035"/>
            </a:xfrm>
            <a:prstGeom prst="rect">
              <a:avLst/>
            </a:prstGeom>
          </p:spPr>
          <p:txBody>
            <a:bodyPr lIns="58506" tIns="58506" rIns="58506" bIns="58506" rtlCol="0" anchor="ctr"/>
            <a:lstStyle/>
            <a:p>
              <a:pPr algn="ctr">
                <a:lnSpc>
                  <a:spcPts val="2261"/>
                </a:lnSpc>
              </a:pPr>
              <a:endParaRPr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4526847" y="3519061"/>
              <a:ext cx="2571456" cy="2571456"/>
              <a:chOff x="-306968" y="-339854"/>
              <a:chExt cx="1271518" cy="127151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-306968" y="-339854"/>
                <a:ext cx="1271518" cy="127151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8506" tIns="58506" rIns="58506" bIns="58506" rtlCol="0" anchor="ctr"/>
              <a:lstStyle/>
              <a:p>
                <a:pPr algn="ctr">
                  <a:lnSpc>
                    <a:spcPts val="2261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7208439" y="5218092"/>
              <a:ext cx="2469453" cy="2469453"/>
              <a:chOff x="-165117" y="-217404"/>
              <a:chExt cx="1221080" cy="122108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-165117" y="-217404"/>
                <a:ext cx="1221080" cy="122108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8506" tIns="58506" rIns="58506" bIns="58506" rtlCol="0" anchor="ctr"/>
              <a:lstStyle/>
              <a:p>
                <a:pPr algn="ctr">
                  <a:lnSpc>
                    <a:spcPts val="2261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 rot="9967866">
              <a:off x="15747803" y="1161365"/>
              <a:ext cx="5282627" cy="5267535"/>
            </a:xfrm>
            <a:custGeom>
              <a:avLst/>
              <a:gdLst/>
              <a:ahLst/>
              <a:cxnLst/>
              <a:rect l="l" t="t" r="r" b="b"/>
              <a:pathLst>
                <a:path w="5282627" h="5267534">
                  <a:moveTo>
                    <a:pt x="0" y="0"/>
                  </a:moveTo>
                  <a:lnTo>
                    <a:pt x="5282627" y="0"/>
                  </a:lnTo>
                  <a:lnTo>
                    <a:pt x="5282627" y="5267534"/>
                  </a:lnTo>
                  <a:lnTo>
                    <a:pt x="0" y="5267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5219886" y="4072894"/>
              <a:ext cx="1359560" cy="1359560"/>
            </a:xfrm>
            <a:custGeom>
              <a:avLst/>
              <a:gdLst/>
              <a:ahLst/>
              <a:cxnLst/>
              <a:rect l="l" t="t" r="r" b="b"/>
              <a:pathLst>
                <a:path w="1359560" h="1359560">
                  <a:moveTo>
                    <a:pt x="0" y="0"/>
                  </a:moveTo>
                  <a:lnTo>
                    <a:pt x="1359560" y="0"/>
                  </a:lnTo>
                  <a:lnTo>
                    <a:pt x="1359560" y="1359560"/>
                  </a:lnTo>
                  <a:lnTo>
                    <a:pt x="0" y="1359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496877" y="3554728"/>
              <a:ext cx="472649" cy="472649"/>
            </a:xfrm>
            <a:custGeom>
              <a:avLst/>
              <a:gdLst/>
              <a:ahLst/>
              <a:cxnLst/>
              <a:rect l="l" t="t" r="r" b="b"/>
              <a:pathLst>
                <a:path w="472649" h="472649">
                  <a:moveTo>
                    <a:pt x="0" y="0"/>
                  </a:moveTo>
                  <a:lnTo>
                    <a:pt x="472649" y="0"/>
                  </a:lnTo>
                  <a:lnTo>
                    <a:pt x="472649" y="472649"/>
                  </a:lnTo>
                  <a:lnTo>
                    <a:pt x="0" y="47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5147643" y="5536532"/>
              <a:ext cx="1330641" cy="323276"/>
              <a:chOff x="0" y="0"/>
              <a:chExt cx="2777942" cy="67489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92710" y="106680"/>
                <a:ext cx="2673802" cy="555514"/>
              </a:xfrm>
              <a:custGeom>
                <a:avLst/>
                <a:gdLst/>
                <a:ahLst/>
                <a:cxnLst/>
                <a:rect l="l" t="t" r="r" b="b"/>
                <a:pathLst>
                  <a:path w="2673802" h="555514">
                    <a:moveTo>
                      <a:pt x="2647132" y="366284"/>
                    </a:moveTo>
                    <a:cubicBezTo>
                      <a:pt x="2647132" y="453914"/>
                      <a:pt x="2570932" y="525034"/>
                      <a:pt x="2489652" y="525034"/>
                    </a:cubicBezTo>
                    <a:lnTo>
                      <a:pt x="66040" y="525034"/>
                    </a:lnTo>
                    <a:cubicBezTo>
                      <a:pt x="43180" y="525034"/>
                      <a:pt x="20320" y="519954"/>
                      <a:pt x="0" y="511064"/>
                    </a:cubicBezTo>
                    <a:cubicBezTo>
                      <a:pt x="26670" y="539004"/>
                      <a:pt x="63500" y="555514"/>
                      <a:pt x="111169" y="555514"/>
                    </a:cubicBezTo>
                    <a:lnTo>
                      <a:pt x="2527752" y="555514"/>
                    </a:lnTo>
                    <a:cubicBezTo>
                      <a:pt x="2607762" y="555514"/>
                      <a:pt x="2673802" y="489474"/>
                      <a:pt x="2673802" y="409464"/>
                    </a:cubicBezTo>
                    <a:lnTo>
                      <a:pt x="2673802" y="95250"/>
                    </a:lnTo>
                    <a:cubicBezTo>
                      <a:pt x="2673802" y="58420"/>
                      <a:pt x="2659832" y="25400"/>
                      <a:pt x="2638242" y="0"/>
                    </a:cubicBezTo>
                    <a:cubicBezTo>
                      <a:pt x="2644592" y="16510"/>
                      <a:pt x="2647132" y="34290"/>
                      <a:pt x="2647132" y="52070"/>
                    </a:cubicBezTo>
                    <a:lnTo>
                      <a:pt x="2647132" y="36628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12700" y="12700"/>
                <a:ext cx="2713172" cy="606314"/>
              </a:xfrm>
              <a:custGeom>
                <a:avLst/>
                <a:gdLst/>
                <a:ahLst/>
                <a:cxnLst/>
                <a:rect l="l" t="t" r="r" b="b"/>
                <a:pathLst>
                  <a:path w="2713172" h="606314">
                    <a:moveTo>
                      <a:pt x="146050" y="606314"/>
                    </a:moveTo>
                    <a:lnTo>
                      <a:pt x="2567122" y="606314"/>
                    </a:lnTo>
                    <a:cubicBezTo>
                      <a:pt x="2647132" y="606314"/>
                      <a:pt x="2713172" y="540274"/>
                      <a:pt x="2713172" y="460264"/>
                    </a:cubicBezTo>
                    <a:lnTo>
                      <a:pt x="2713172" y="146050"/>
                    </a:lnTo>
                    <a:cubicBezTo>
                      <a:pt x="2713172" y="66040"/>
                      <a:pt x="2647132" y="0"/>
                      <a:pt x="256712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460264"/>
                    </a:lnTo>
                    <a:cubicBezTo>
                      <a:pt x="0" y="541544"/>
                      <a:pt x="66040" y="606314"/>
                      <a:pt x="146050" y="606314"/>
                    </a:cubicBez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0" y="0"/>
                <a:ext cx="2777942" cy="674894"/>
              </a:xfrm>
              <a:custGeom>
                <a:avLst/>
                <a:gdLst/>
                <a:ahLst/>
                <a:cxnLst/>
                <a:rect l="l" t="t" r="r" b="b"/>
                <a:pathLst>
                  <a:path w="2777942" h="674894">
                    <a:moveTo>
                      <a:pt x="2714442" y="74930"/>
                    </a:moveTo>
                    <a:cubicBezTo>
                      <a:pt x="2686502" y="30480"/>
                      <a:pt x="2636972" y="0"/>
                      <a:pt x="257982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472964"/>
                    </a:lnTo>
                    <a:cubicBezTo>
                      <a:pt x="0" y="525034"/>
                      <a:pt x="25400" y="570754"/>
                      <a:pt x="63500" y="599964"/>
                    </a:cubicBezTo>
                    <a:cubicBezTo>
                      <a:pt x="91440" y="644414"/>
                      <a:pt x="140970" y="674894"/>
                      <a:pt x="206246" y="674894"/>
                    </a:cubicBezTo>
                    <a:lnTo>
                      <a:pt x="2619192" y="674894"/>
                    </a:lnTo>
                    <a:cubicBezTo>
                      <a:pt x="2706822" y="674894"/>
                      <a:pt x="2777942" y="603774"/>
                      <a:pt x="2777942" y="516144"/>
                    </a:cubicBezTo>
                    <a:lnTo>
                      <a:pt x="2777942" y="201930"/>
                    </a:lnTo>
                    <a:cubicBezTo>
                      <a:pt x="2777942" y="149860"/>
                      <a:pt x="2752542" y="104140"/>
                      <a:pt x="2714442" y="74930"/>
                    </a:cubicBezTo>
                    <a:close/>
                    <a:moveTo>
                      <a:pt x="12700" y="472964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579822" y="12700"/>
                    </a:lnTo>
                    <a:cubicBezTo>
                      <a:pt x="2659832" y="12700"/>
                      <a:pt x="2725872" y="78740"/>
                      <a:pt x="2725872" y="158750"/>
                    </a:cubicBezTo>
                    <a:lnTo>
                      <a:pt x="2725872" y="472964"/>
                    </a:lnTo>
                    <a:cubicBezTo>
                      <a:pt x="2725872" y="552974"/>
                      <a:pt x="2659832" y="619014"/>
                      <a:pt x="2579822" y="619014"/>
                    </a:cubicBezTo>
                    <a:lnTo>
                      <a:pt x="158750" y="619014"/>
                    </a:lnTo>
                    <a:cubicBezTo>
                      <a:pt x="78740" y="619014"/>
                      <a:pt x="12700" y="554244"/>
                      <a:pt x="12700" y="472964"/>
                    </a:cubicBezTo>
                    <a:close/>
                    <a:moveTo>
                      <a:pt x="2766512" y="516144"/>
                    </a:moveTo>
                    <a:cubicBezTo>
                      <a:pt x="2766512" y="596154"/>
                      <a:pt x="2699202" y="662194"/>
                      <a:pt x="2619192" y="662194"/>
                    </a:cubicBezTo>
                    <a:lnTo>
                      <a:pt x="206246" y="662194"/>
                    </a:lnTo>
                    <a:cubicBezTo>
                      <a:pt x="157480" y="662194"/>
                      <a:pt x="120650" y="645684"/>
                      <a:pt x="93980" y="617744"/>
                    </a:cubicBezTo>
                    <a:cubicBezTo>
                      <a:pt x="114300" y="626634"/>
                      <a:pt x="135890" y="631714"/>
                      <a:pt x="160020" y="631714"/>
                    </a:cubicBezTo>
                    <a:lnTo>
                      <a:pt x="2581092" y="631714"/>
                    </a:lnTo>
                    <a:cubicBezTo>
                      <a:pt x="2668722" y="631714"/>
                      <a:pt x="2739842" y="560594"/>
                      <a:pt x="2739842" y="472964"/>
                    </a:cubicBezTo>
                    <a:lnTo>
                      <a:pt x="2739842" y="158750"/>
                    </a:lnTo>
                    <a:cubicBezTo>
                      <a:pt x="2739842" y="140970"/>
                      <a:pt x="2736032" y="123190"/>
                      <a:pt x="2730952" y="106680"/>
                    </a:cubicBezTo>
                    <a:cubicBezTo>
                      <a:pt x="2752542" y="132080"/>
                      <a:pt x="2766512" y="165100"/>
                      <a:pt x="2766512" y="201930"/>
                    </a:cubicBezTo>
                    <a:lnTo>
                      <a:pt x="2766512" y="51614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7732834" y="5540383"/>
              <a:ext cx="1444859" cy="1444859"/>
            </a:xfrm>
            <a:custGeom>
              <a:avLst/>
              <a:gdLst/>
              <a:ahLst/>
              <a:cxnLst/>
              <a:rect l="l" t="t" r="r" b="b"/>
              <a:pathLst>
                <a:path w="1444859" h="1444859">
                  <a:moveTo>
                    <a:pt x="0" y="0"/>
                  </a:moveTo>
                  <a:lnTo>
                    <a:pt x="1444859" y="0"/>
                  </a:lnTo>
                  <a:lnTo>
                    <a:pt x="1444859" y="1444859"/>
                  </a:lnTo>
                  <a:lnTo>
                    <a:pt x="0" y="1444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32"/>
            <p:cNvSpPr/>
            <p:nvPr/>
          </p:nvSpPr>
          <p:spPr>
            <a:xfrm rot="6901968">
              <a:off x="15898968" y="6318242"/>
              <a:ext cx="758382" cy="425727"/>
            </a:xfrm>
            <a:custGeom>
              <a:avLst/>
              <a:gdLst/>
              <a:ahLst/>
              <a:cxnLst/>
              <a:rect l="l" t="t" r="r" b="b"/>
              <a:pathLst>
                <a:path w="758382" h="425727">
                  <a:moveTo>
                    <a:pt x="0" y="0"/>
                  </a:moveTo>
                  <a:lnTo>
                    <a:pt x="758382" y="0"/>
                  </a:lnTo>
                  <a:lnTo>
                    <a:pt x="758382" y="425726"/>
                  </a:lnTo>
                  <a:lnTo>
                    <a:pt x="0" y="425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3"/>
            <p:cNvSpPr/>
            <p:nvPr/>
          </p:nvSpPr>
          <p:spPr>
            <a:xfrm rot="6901968">
              <a:off x="16121436" y="6445896"/>
              <a:ext cx="758382" cy="378205"/>
            </a:xfrm>
            <a:custGeom>
              <a:avLst/>
              <a:gdLst/>
              <a:ahLst/>
              <a:cxnLst/>
              <a:rect l="l" t="t" r="r" b="b"/>
              <a:pathLst>
                <a:path w="758382" h="378205">
                  <a:moveTo>
                    <a:pt x="0" y="0"/>
                  </a:moveTo>
                  <a:lnTo>
                    <a:pt x="758382" y="0"/>
                  </a:lnTo>
                  <a:lnTo>
                    <a:pt x="758382" y="378205"/>
                  </a:lnTo>
                  <a:lnTo>
                    <a:pt x="0" y="378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4"/>
            <p:cNvSpPr/>
            <p:nvPr/>
          </p:nvSpPr>
          <p:spPr>
            <a:xfrm rot="-9391449">
              <a:off x="15026402" y="2533837"/>
              <a:ext cx="758382" cy="425727"/>
            </a:xfrm>
            <a:custGeom>
              <a:avLst/>
              <a:gdLst/>
              <a:ahLst/>
              <a:cxnLst/>
              <a:rect l="l" t="t" r="r" b="b"/>
              <a:pathLst>
                <a:path w="758382" h="425727">
                  <a:moveTo>
                    <a:pt x="0" y="0"/>
                  </a:moveTo>
                  <a:lnTo>
                    <a:pt x="758382" y="0"/>
                  </a:lnTo>
                  <a:lnTo>
                    <a:pt x="758382" y="425727"/>
                  </a:lnTo>
                  <a:lnTo>
                    <a:pt x="0" y="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35"/>
            <p:cNvSpPr/>
            <p:nvPr/>
          </p:nvSpPr>
          <p:spPr>
            <a:xfrm rot="-9391449">
              <a:off x="14928591" y="2782806"/>
              <a:ext cx="758382" cy="378205"/>
            </a:xfrm>
            <a:custGeom>
              <a:avLst/>
              <a:gdLst/>
              <a:ahLst/>
              <a:cxnLst/>
              <a:rect l="l" t="t" r="r" b="b"/>
              <a:pathLst>
                <a:path w="758382" h="378205">
                  <a:moveTo>
                    <a:pt x="0" y="0"/>
                  </a:moveTo>
                  <a:lnTo>
                    <a:pt x="758382" y="0"/>
                  </a:lnTo>
                  <a:lnTo>
                    <a:pt x="758382" y="378205"/>
                  </a:lnTo>
                  <a:lnTo>
                    <a:pt x="0" y="378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6"/>
            <p:cNvSpPr/>
            <p:nvPr/>
          </p:nvSpPr>
          <p:spPr>
            <a:xfrm rot="-5029556">
              <a:off x="17966649" y="824040"/>
              <a:ext cx="758382" cy="425727"/>
            </a:xfrm>
            <a:custGeom>
              <a:avLst/>
              <a:gdLst/>
              <a:ahLst/>
              <a:cxnLst/>
              <a:rect l="l" t="t" r="r" b="b"/>
              <a:pathLst>
                <a:path w="758382" h="425727">
                  <a:moveTo>
                    <a:pt x="0" y="0"/>
                  </a:moveTo>
                  <a:lnTo>
                    <a:pt x="758382" y="0"/>
                  </a:lnTo>
                  <a:lnTo>
                    <a:pt x="758382" y="425727"/>
                  </a:lnTo>
                  <a:lnTo>
                    <a:pt x="0" y="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37"/>
            <p:cNvSpPr/>
            <p:nvPr/>
          </p:nvSpPr>
          <p:spPr>
            <a:xfrm rot="-5029556">
              <a:off x="17722542" y="821394"/>
              <a:ext cx="758382" cy="378205"/>
            </a:xfrm>
            <a:custGeom>
              <a:avLst/>
              <a:gdLst/>
              <a:ahLst/>
              <a:cxnLst/>
              <a:rect l="l" t="t" r="r" b="b"/>
              <a:pathLst>
                <a:path w="758382" h="378205">
                  <a:moveTo>
                    <a:pt x="0" y="0"/>
                  </a:moveTo>
                  <a:lnTo>
                    <a:pt x="758382" y="0"/>
                  </a:lnTo>
                  <a:lnTo>
                    <a:pt x="758382" y="378205"/>
                  </a:lnTo>
                  <a:lnTo>
                    <a:pt x="0" y="378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38"/>
            <p:cNvSpPr/>
            <p:nvPr/>
          </p:nvSpPr>
          <p:spPr>
            <a:xfrm rot="-2008880">
              <a:off x="20675330" y="2586466"/>
              <a:ext cx="758382" cy="425727"/>
            </a:xfrm>
            <a:custGeom>
              <a:avLst/>
              <a:gdLst/>
              <a:ahLst/>
              <a:cxnLst/>
              <a:rect l="l" t="t" r="r" b="b"/>
              <a:pathLst>
                <a:path w="758382" h="425727">
                  <a:moveTo>
                    <a:pt x="0" y="0"/>
                  </a:moveTo>
                  <a:lnTo>
                    <a:pt x="758382" y="0"/>
                  </a:lnTo>
                  <a:lnTo>
                    <a:pt x="758382" y="425727"/>
                  </a:lnTo>
                  <a:lnTo>
                    <a:pt x="0" y="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39"/>
            <p:cNvSpPr/>
            <p:nvPr/>
          </p:nvSpPr>
          <p:spPr>
            <a:xfrm rot="-2008880">
              <a:off x="20539879" y="2405438"/>
              <a:ext cx="758382" cy="378205"/>
            </a:xfrm>
            <a:custGeom>
              <a:avLst/>
              <a:gdLst/>
              <a:ahLst/>
              <a:cxnLst/>
              <a:rect l="l" t="t" r="r" b="b"/>
              <a:pathLst>
                <a:path w="758382" h="378205">
                  <a:moveTo>
                    <a:pt x="0" y="0"/>
                  </a:moveTo>
                  <a:lnTo>
                    <a:pt x="758382" y="0"/>
                  </a:lnTo>
                  <a:lnTo>
                    <a:pt x="758382" y="378205"/>
                  </a:lnTo>
                  <a:lnTo>
                    <a:pt x="0" y="378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40"/>
            <p:cNvSpPr/>
            <p:nvPr/>
          </p:nvSpPr>
          <p:spPr>
            <a:xfrm rot="3473633">
              <a:off x="19710581" y="6290133"/>
              <a:ext cx="758382" cy="425727"/>
            </a:xfrm>
            <a:custGeom>
              <a:avLst/>
              <a:gdLst/>
              <a:ahLst/>
              <a:cxnLst/>
              <a:rect l="l" t="t" r="r" b="b"/>
              <a:pathLst>
                <a:path w="758382" h="425727">
                  <a:moveTo>
                    <a:pt x="0" y="0"/>
                  </a:moveTo>
                  <a:lnTo>
                    <a:pt x="758382" y="0"/>
                  </a:lnTo>
                  <a:lnTo>
                    <a:pt x="758382" y="425727"/>
                  </a:lnTo>
                  <a:lnTo>
                    <a:pt x="0" y="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41"/>
            <p:cNvSpPr/>
            <p:nvPr/>
          </p:nvSpPr>
          <p:spPr>
            <a:xfrm rot="3473633">
              <a:off x="19918562" y="6183397"/>
              <a:ext cx="758382" cy="378205"/>
            </a:xfrm>
            <a:custGeom>
              <a:avLst/>
              <a:gdLst/>
              <a:ahLst/>
              <a:cxnLst/>
              <a:rect l="l" t="t" r="r" b="b"/>
              <a:pathLst>
                <a:path w="758382" h="378205">
                  <a:moveTo>
                    <a:pt x="0" y="0"/>
                  </a:moveTo>
                  <a:lnTo>
                    <a:pt x="758382" y="0"/>
                  </a:lnTo>
                  <a:lnTo>
                    <a:pt x="758382" y="378204"/>
                  </a:lnTo>
                  <a:lnTo>
                    <a:pt x="0" y="378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8217484" y="6956789"/>
              <a:ext cx="396753" cy="396753"/>
            </a:xfrm>
            <a:custGeom>
              <a:avLst/>
              <a:gdLst/>
              <a:ahLst/>
              <a:cxnLst/>
              <a:rect l="l" t="t" r="r" b="b"/>
              <a:pathLst>
                <a:path w="396753" h="396753">
                  <a:moveTo>
                    <a:pt x="0" y="0"/>
                  </a:moveTo>
                  <a:lnTo>
                    <a:pt x="396754" y="0"/>
                  </a:lnTo>
                  <a:lnTo>
                    <a:pt x="396754" y="396753"/>
                  </a:lnTo>
                  <a:lnTo>
                    <a:pt x="0" y="396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8005908" y="7062994"/>
              <a:ext cx="819905" cy="290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7"/>
                </a:lnSpc>
              </a:pPr>
              <a:r>
                <a:rPr lang="en-US" sz="1682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5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17788640" y="6614054"/>
              <a:ext cx="1330641" cy="323276"/>
              <a:chOff x="0" y="0"/>
              <a:chExt cx="2777942" cy="674894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92710" y="106680"/>
                <a:ext cx="2673802" cy="555514"/>
              </a:xfrm>
              <a:custGeom>
                <a:avLst/>
                <a:gdLst/>
                <a:ahLst/>
                <a:cxnLst/>
                <a:rect l="l" t="t" r="r" b="b"/>
                <a:pathLst>
                  <a:path w="2673802" h="555514">
                    <a:moveTo>
                      <a:pt x="2647132" y="366284"/>
                    </a:moveTo>
                    <a:cubicBezTo>
                      <a:pt x="2647132" y="453914"/>
                      <a:pt x="2570932" y="525034"/>
                      <a:pt x="2489652" y="525034"/>
                    </a:cubicBezTo>
                    <a:lnTo>
                      <a:pt x="66040" y="525034"/>
                    </a:lnTo>
                    <a:cubicBezTo>
                      <a:pt x="43180" y="525034"/>
                      <a:pt x="20320" y="519954"/>
                      <a:pt x="0" y="511064"/>
                    </a:cubicBezTo>
                    <a:cubicBezTo>
                      <a:pt x="26670" y="539004"/>
                      <a:pt x="63500" y="555514"/>
                      <a:pt x="111169" y="555514"/>
                    </a:cubicBezTo>
                    <a:lnTo>
                      <a:pt x="2527752" y="555514"/>
                    </a:lnTo>
                    <a:cubicBezTo>
                      <a:pt x="2607762" y="555514"/>
                      <a:pt x="2673802" y="489474"/>
                      <a:pt x="2673802" y="409464"/>
                    </a:cubicBezTo>
                    <a:lnTo>
                      <a:pt x="2673802" y="95250"/>
                    </a:lnTo>
                    <a:cubicBezTo>
                      <a:pt x="2673802" y="58420"/>
                      <a:pt x="2659832" y="25400"/>
                      <a:pt x="2638242" y="0"/>
                    </a:cubicBezTo>
                    <a:cubicBezTo>
                      <a:pt x="2644592" y="16510"/>
                      <a:pt x="2647132" y="34290"/>
                      <a:pt x="2647132" y="52070"/>
                    </a:cubicBezTo>
                    <a:lnTo>
                      <a:pt x="2647132" y="36628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12700" y="12700"/>
                <a:ext cx="2713172" cy="606314"/>
              </a:xfrm>
              <a:custGeom>
                <a:avLst/>
                <a:gdLst/>
                <a:ahLst/>
                <a:cxnLst/>
                <a:rect l="l" t="t" r="r" b="b"/>
                <a:pathLst>
                  <a:path w="2713172" h="606314">
                    <a:moveTo>
                      <a:pt x="146050" y="606314"/>
                    </a:moveTo>
                    <a:lnTo>
                      <a:pt x="2567122" y="606314"/>
                    </a:lnTo>
                    <a:cubicBezTo>
                      <a:pt x="2647132" y="606314"/>
                      <a:pt x="2713172" y="540274"/>
                      <a:pt x="2713172" y="460264"/>
                    </a:cubicBezTo>
                    <a:lnTo>
                      <a:pt x="2713172" y="146050"/>
                    </a:lnTo>
                    <a:cubicBezTo>
                      <a:pt x="2713172" y="66040"/>
                      <a:pt x="2647132" y="0"/>
                      <a:pt x="256712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460264"/>
                    </a:lnTo>
                    <a:cubicBezTo>
                      <a:pt x="0" y="541544"/>
                      <a:pt x="66040" y="606314"/>
                      <a:pt x="146050" y="606314"/>
                    </a:cubicBez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Freeform 47"/>
              <p:cNvSpPr/>
              <p:nvPr/>
            </p:nvSpPr>
            <p:spPr>
              <a:xfrm>
                <a:off x="0" y="0"/>
                <a:ext cx="2777942" cy="674894"/>
              </a:xfrm>
              <a:custGeom>
                <a:avLst/>
                <a:gdLst/>
                <a:ahLst/>
                <a:cxnLst/>
                <a:rect l="l" t="t" r="r" b="b"/>
                <a:pathLst>
                  <a:path w="2777942" h="674894">
                    <a:moveTo>
                      <a:pt x="2714442" y="74930"/>
                    </a:moveTo>
                    <a:cubicBezTo>
                      <a:pt x="2686502" y="30480"/>
                      <a:pt x="2636972" y="0"/>
                      <a:pt x="257982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472964"/>
                    </a:lnTo>
                    <a:cubicBezTo>
                      <a:pt x="0" y="525034"/>
                      <a:pt x="25400" y="570754"/>
                      <a:pt x="63500" y="599964"/>
                    </a:cubicBezTo>
                    <a:cubicBezTo>
                      <a:pt x="91440" y="644414"/>
                      <a:pt x="140970" y="674894"/>
                      <a:pt x="206246" y="674894"/>
                    </a:cubicBezTo>
                    <a:lnTo>
                      <a:pt x="2619192" y="674894"/>
                    </a:lnTo>
                    <a:cubicBezTo>
                      <a:pt x="2706822" y="674894"/>
                      <a:pt x="2777942" y="603774"/>
                      <a:pt x="2777942" y="516144"/>
                    </a:cubicBezTo>
                    <a:lnTo>
                      <a:pt x="2777942" y="201930"/>
                    </a:lnTo>
                    <a:cubicBezTo>
                      <a:pt x="2777942" y="149860"/>
                      <a:pt x="2752542" y="104140"/>
                      <a:pt x="2714442" y="74930"/>
                    </a:cubicBezTo>
                    <a:close/>
                    <a:moveTo>
                      <a:pt x="12700" y="472964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579822" y="12700"/>
                    </a:lnTo>
                    <a:cubicBezTo>
                      <a:pt x="2659832" y="12700"/>
                      <a:pt x="2725872" y="78740"/>
                      <a:pt x="2725872" y="158750"/>
                    </a:cubicBezTo>
                    <a:lnTo>
                      <a:pt x="2725872" y="472964"/>
                    </a:lnTo>
                    <a:cubicBezTo>
                      <a:pt x="2725872" y="552974"/>
                      <a:pt x="2659832" y="619014"/>
                      <a:pt x="2579822" y="619014"/>
                    </a:cubicBezTo>
                    <a:lnTo>
                      <a:pt x="158750" y="619014"/>
                    </a:lnTo>
                    <a:cubicBezTo>
                      <a:pt x="78740" y="619014"/>
                      <a:pt x="12700" y="554244"/>
                      <a:pt x="12700" y="472964"/>
                    </a:cubicBezTo>
                    <a:close/>
                    <a:moveTo>
                      <a:pt x="2766512" y="516144"/>
                    </a:moveTo>
                    <a:cubicBezTo>
                      <a:pt x="2766512" y="596154"/>
                      <a:pt x="2699202" y="662194"/>
                      <a:pt x="2619192" y="662194"/>
                    </a:cubicBezTo>
                    <a:lnTo>
                      <a:pt x="206246" y="662194"/>
                    </a:lnTo>
                    <a:cubicBezTo>
                      <a:pt x="157480" y="662194"/>
                      <a:pt x="120650" y="645684"/>
                      <a:pt x="93980" y="617744"/>
                    </a:cubicBezTo>
                    <a:cubicBezTo>
                      <a:pt x="114300" y="626634"/>
                      <a:pt x="135890" y="631714"/>
                      <a:pt x="160020" y="631714"/>
                    </a:cubicBezTo>
                    <a:lnTo>
                      <a:pt x="2581092" y="631714"/>
                    </a:lnTo>
                    <a:cubicBezTo>
                      <a:pt x="2668722" y="631714"/>
                      <a:pt x="2739842" y="560594"/>
                      <a:pt x="2739842" y="472964"/>
                    </a:cubicBezTo>
                    <a:lnTo>
                      <a:pt x="2739842" y="158750"/>
                    </a:lnTo>
                    <a:cubicBezTo>
                      <a:pt x="2739842" y="140970"/>
                      <a:pt x="2736032" y="123190"/>
                      <a:pt x="2730952" y="106680"/>
                    </a:cubicBezTo>
                    <a:cubicBezTo>
                      <a:pt x="2752542" y="132080"/>
                      <a:pt x="2766512" y="165100"/>
                      <a:pt x="2766512" y="201930"/>
                    </a:cubicBezTo>
                    <a:lnTo>
                      <a:pt x="2766512" y="51614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17703961" y="6679188"/>
              <a:ext cx="1500000" cy="231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5"/>
                </a:lnSpc>
              </a:pPr>
              <a:r>
                <a:rPr lang="en-US" sz="1150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DELIVERY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5270372" y="3667883"/>
              <a:ext cx="925660" cy="309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3"/>
                </a:lnSpc>
              </a:pPr>
              <a:r>
                <a:rPr lang="en-US" sz="1899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1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>
              <a:off x="19864823" y="3755233"/>
              <a:ext cx="2187721" cy="2187721"/>
              <a:chOff x="-125268" y="9335"/>
              <a:chExt cx="1081771" cy="1081771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-125268" y="9335"/>
                <a:ext cx="1081771" cy="108177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8506" tIns="58506" rIns="58506" bIns="58506" rtlCol="0" anchor="ctr"/>
              <a:lstStyle/>
              <a:p>
                <a:pPr algn="ctr">
                  <a:lnSpc>
                    <a:spcPts val="2261"/>
                  </a:lnSpc>
                </a:pPr>
                <a:endParaRPr/>
              </a:p>
            </p:txBody>
          </p:sp>
        </p:grpSp>
        <p:sp>
          <p:nvSpPr>
            <p:cNvPr id="53" name="Freeform 53"/>
            <p:cNvSpPr/>
            <p:nvPr/>
          </p:nvSpPr>
          <p:spPr>
            <a:xfrm>
              <a:off x="20711220" y="5554041"/>
              <a:ext cx="396753" cy="396753"/>
            </a:xfrm>
            <a:custGeom>
              <a:avLst/>
              <a:gdLst/>
              <a:ahLst/>
              <a:cxnLst/>
              <a:rect l="l" t="t" r="r" b="b"/>
              <a:pathLst>
                <a:path w="396753" h="396753">
                  <a:moveTo>
                    <a:pt x="0" y="0"/>
                  </a:moveTo>
                  <a:lnTo>
                    <a:pt x="396753" y="0"/>
                  </a:lnTo>
                  <a:lnTo>
                    <a:pt x="396753" y="396753"/>
                  </a:lnTo>
                  <a:lnTo>
                    <a:pt x="0" y="396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0511884" y="5642409"/>
              <a:ext cx="819905" cy="290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7"/>
                </a:lnSpc>
              </a:pPr>
              <a:r>
                <a:rPr lang="en-US" sz="1682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4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1036375" y="3661542"/>
              <a:ext cx="800000" cy="160000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sz="800" b="1" dirty="0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SPRINT 2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20251691" y="5143585"/>
              <a:ext cx="1330641" cy="323276"/>
              <a:chOff x="0" y="0"/>
              <a:chExt cx="2777942" cy="674894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92710" y="106680"/>
                <a:ext cx="2673802" cy="555514"/>
              </a:xfrm>
              <a:custGeom>
                <a:avLst/>
                <a:gdLst/>
                <a:ahLst/>
                <a:cxnLst/>
                <a:rect l="l" t="t" r="r" b="b"/>
                <a:pathLst>
                  <a:path w="2673802" h="555514">
                    <a:moveTo>
                      <a:pt x="2647132" y="366284"/>
                    </a:moveTo>
                    <a:cubicBezTo>
                      <a:pt x="2647132" y="453914"/>
                      <a:pt x="2570932" y="525034"/>
                      <a:pt x="2489652" y="525034"/>
                    </a:cubicBezTo>
                    <a:lnTo>
                      <a:pt x="66040" y="525034"/>
                    </a:lnTo>
                    <a:cubicBezTo>
                      <a:pt x="43180" y="525034"/>
                      <a:pt x="20320" y="519954"/>
                      <a:pt x="0" y="511064"/>
                    </a:cubicBezTo>
                    <a:cubicBezTo>
                      <a:pt x="26670" y="539004"/>
                      <a:pt x="63500" y="555514"/>
                      <a:pt x="111169" y="555514"/>
                    </a:cubicBezTo>
                    <a:lnTo>
                      <a:pt x="2527752" y="555514"/>
                    </a:lnTo>
                    <a:cubicBezTo>
                      <a:pt x="2607762" y="555514"/>
                      <a:pt x="2673802" y="489474"/>
                      <a:pt x="2673802" y="409464"/>
                    </a:cubicBezTo>
                    <a:lnTo>
                      <a:pt x="2673802" y="95250"/>
                    </a:lnTo>
                    <a:cubicBezTo>
                      <a:pt x="2673802" y="58420"/>
                      <a:pt x="2659832" y="25400"/>
                      <a:pt x="2638242" y="0"/>
                    </a:cubicBezTo>
                    <a:cubicBezTo>
                      <a:pt x="2644592" y="16510"/>
                      <a:pt x="2647132" y="34290"/>
                      <a:pt x="2647132" y="52070"/>
                    </a:cubicBezTo>
                    <a:lnTo>
                      <a:pt x="2647132" y="36628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" name="Freeform 58"/>
              <p:cNvSpPr/>
              <p:nvPr/>
            </p:nvSpPr>
            <p:spPr>
              <a:xfrm>
                <a:off x="12700" y="12700"/>
                <a:ext cx="2713172" cy="606314"/>
              </a:xfrm>
              <a:custGeom>
                <a:avLst/>
                <a:gdLst/>
                <a:ahLst/>
                <a:cxnLst/>
                <a:rect l="l" t="t" r="r" b="b"/>
                <a:pathLst>
                  <a:path w="2713172" h="606314">
                    <a:moveTo>
                      <a:pt x="146050" y="606314"/>
                    </a:moveTo>
                    <a:lnTo>
                      <a:pt x="2567122" y="606314"/>
                    </a:lnTo>
                    <a:cubicBezTo>
                      <a:pt x="2647132" y="606314"/>
                      <a:pt x="2713172" y="540274"/>
                      <a:pt x="2713172" y="460264"/>
                    </a:cubicBezTo>
                    <a:lnTo>
                      <a:pt x="2713172" y="146050"/>
                    </a:lnTo>
                    <a:cubicBezTo>
                      <a:pt x="2713172" y="66040"/>
                      <a:pt x="2647132" y="0"/>
                      <a:pt x="256712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460264"/>
                    </a:lnTo>
                    <a:cubicBezTo>
                      <a:pt x="0" y="541544"/>
                      <a:pt x="66040" y="606314"/>
                      <a:pt x="146050" y="606314"/>
                    </a:cubicBez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Freeform 59"/>
              <p:cNvSpPr/>
              <p:nvPr/>
            </p:nvSpPr>
            <p:spPr>
              <a:xfrm>
                <a:off x="0" y="0"/>
                <a:ext cx="2777942" cy="674894"/>
              </a:xfrm>
              <a:custGeom>
                <a:avLst/>
                <a:gdLst/>
                <a:ahLst/>
                <a:cxnLst/>
                <a:rect l="l" t="t" r="r" b="b"/>
                <a:pathLst>
                  <a:path w="2777942" h="674894">
                    <a:moveTo>
                      <a:pt x="2714442" y="74930"/>
                    </a:moveTo>
                    <a:cubicBezTo>
                      <a:pt x="2686502" y="30480"/>
                      <a:pt x="2636972" y="0"/>
                      <a:pt x="257982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472964"/>
                    </a:lnTo>
                    <a:cubicBezTo>
                      <a:pt x="0" y="525034"/>
                      <a:pt x="25400" y="570754"/>
                      <a:pt x="63500" y="599964"/>
                    </a:cubicBezTo>
                    <a:cubicBezTo>
                      <a:pt x="91440" y="644414"/>
                      <a:pt x="140970" y="674894"/>
                      <a:pt x="206246" y="674894"/>
                    </a:cubicBezTo>
                    <a:lnTo>
                      <a:pt x="2619192" y="674894"/>
                    </a:lnTo>
                    <a:cubicBezTo>
                      <a:pt x="2706822" y="674894"/>
                      <a:pt x="2777942" y="603774"/>
                      <a:pt x="2777942" y="516144"/>
                    </a:cubicBezTo>
                    <a:lnTo>
                      <a:pt x="2777942" y="201930"/>
                    </a:lnTo>
                    <a:cubicBezTo>
                      <a:pt x="2777942" y="149860"/>
                      <a:pt x="2752542" y="104140"/>
                      <a:pt x="2714442" y="74930"/>
                    </a:cubicBezTo>
                    <a:close/>
                    <a:moveTo>
                      <a:pt x="12700" y="472964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579822" y="12700"/>
                    </a:lnTo>
                    <a:cubicBezTo>
                      <a:pt x="2659832" y="12700"/>
                      <a:pt x="2725872" y="78740"/>
                      <a:pt x="2725872" y="158750"/>
                    </a:cubicBezTo>
                    <a:lnTo>
                      <a:pt x="2725872" y="472964"/>
                    </a:lnTo>
                    <a:cubicBezTo>
                      <a:pt x="2725872" y="552974"/>
                      <a:pt x="2659832" y="619014"/>
                      <a:pt x="2579822" y="619014"/>
                    </a:cubicBezTo>
                    <a:lnTo>
                      <a:pt x="158750" y="619014"/>
                    </a:lnTo>
                    <a:cubicBezTo>
                      <a:pt x="78740" y="619014"/>
                      <a:pt x="12700" y="554244"/>
                      <a:pt x="12700" y="472964"/>
                    </a:cubicBezTo>
                    <a:close/>
                    <a:moveTo>
                      <a:pt x="2766512" y="516144"/>
                    </a:moveTo>
                    <a:cubicBezTo>
                      <a:pt x="2766512" y="596154"/>
                      <a:pt x="2699202" y="662194"/>
                      <a:pt x="2619192" y="662194"/>
                    </a:cubicBezTo>
                    <a:lnTo>
                      <a:pt x="206246" y="662194"/>
                    </a:lnTo>
                    <a:cubicBezTo>
                      <a:pt x="157480" y="662194"/>
                      <a:pt x="120650" y="645684"/>
                      <a:pt x="93980" y="617744"/>
                    </a:cubicBezTo>
                    <a:cubicBezTo>
                      <a:pt x="114300" y="626634"/>
                      <a:pt x="135890" y="631714"/>
                      <a:pt x="160020" y="631714"/>
                    </a:cubicBezTo>
                    <a:lnTo>
                      <a:pt x="2581092" y="631714"/>
                    </a:lnTo>
                    <a:cubicBezTo>
                      <a:pt x="2668722" y="631714"/>
                      <a:pt x="2739842" y="560594"/>
                      <a:pt x="2739842" y="472964"/>
                    </a:cubicBezTo>
                    <a:lnTo>
                      <a:pt x="2739842" y="158750"/>
                    </a:lnTo>
                    <a:cubicBezTo>
                      <a:pt x="2739842" y="140970"/>
                      <a:pt x="2736032" y="123190"/>
                      <a:pt x="2730952" y="106680"/>
                    </a:cubicBezTo>
                    <a:cubicBezTo>
                      <a:pt x="2752542" y="132080"/>
                      <a:pt x="2766512" y="165100"/>
                      <a:pt x="2766512" y="201930"/>
                    </a:cubicBezTo>
                    <a:lnTo>
                      <a:pt x="2766512" y="51614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0" name="Freeform 60"/>
            <p:cNvSpPr/>
            <p:nvPr/>
          </p:nvSpPr>
          <p:spPr>
            <a:xfrm>
              <a:off x="20255128" y="3945675"/>
              <a:ext cx="1419360" cy="1346204"/>
            </a:xfrm>
            <a:custGeom>
              <a:avLst/>
              <a:gdLst/>
              <a:ahLst/>
              <a:cxnLst/>
              <a:rect l="l" t="t" r="r" b="b"/>
              <a:pathLst>
                <a:path w="1419360" h="1346204">
                  <a:moveTo>
                    <a:pt x="0" y="0"/>
                  </a:moveTo>
                  <a:lnTo>
                    <a:pt x="1419361" y="0"/>
                  </a:lnTo>
                  <a:lnTo>
                    <a:pt x="1419361" y="1346205"/>
                  </a:lnTo>
                  <a:lnTo>
                    <a:pt x="0" y="1346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543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0068218" y="3661542"/>
              <a:ext cx="800000" cy="160000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/>
            <a:p>
              <a:pPr algn="ctr">
                <a:lnSpc>
                  <a:spcPts val="800"/>
                </a:lnSpc>
              </a:pPr>
              <a:r>
                <a:rPr lang="en-US" sz="80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SPRINT 1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20292048" y="5218092"/>
              <a:ext cx="1237713" cy="231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5"/>
                </a:lnSpc>
              </a:pPr>
              <a:r>
                <a:rPr lang="en-US" sz="1367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SPRINTS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5291275" y="5595451"/>
              <a:ext cx="1043376" cy="231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5"/>
                </a:lnSpc>
              </a:pPr>
              <a:r>
                <a:rPr lang="en-US" sz="1367" b="1" dirty="0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EDITAL</a:t>
              </a:r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5507994" y="561854"/>
              <a:ext cx="2446981" cy="2446981"/>
              <a:chOff x="-128725" y="-289866"/>
              <a:chExt cx="1209968" cy="1209968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-128725" y="-289866"/>
                <a:ext cx="1209968" cy="120996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8506" tIns="58506" rIns="58506" bIns="58506" rtlCol="0" anchor="ctr"/>
              <a:lstStyle/>
              <a:p>
                <a:pPr algn="ctr">
                  <a:lnSpc>
                    <a:spcPts val="2261"/>
                  </a:lnSpc>
                </a:pPr>
                <a:endParaRPr/>
              </a:p>
            </p:txBody>
          </p:sp>
        </p:grpSp>
        <p:sp>
          <p:nvSpPr>
            <p:cNvPr id="67" name="Freeform 67"/>
            <p:cNvSpPr/>
            <p:nvPr/>
          </p:nvSpPr>
          <p:spPr>
            <a:xfrm>
              <a:off x="15942424" y="1018995"/>
              <a:ext cx="745431" cy="745430"/>
            </a:xfrm>
            <a:custGeom>
              <a:avLst/>
              <a:gdLst/>
              <a:ahLst/>
              <a:cxnLst/>
              <a:rect l="l" t="t" r="r" b="b"/>
              <a:pathLst>
                <a:path w="745430" h="745430">
                  <a:moveTo>
                    <a:pt x="0" y="0"/>
                  </a:moveTo>
                  <a:lnTo>
                    <a:pt x="745430" y="0"/>
                  </a:lnTo>
                  <a:lnTo>
                    <a:pt x="745430" y="745430"/>
                  </a:lnTo>
                  <a:lnTo>
                    <a:pt x="0" y="7454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16497476" y="1574047"/>
              <a:ext cx="745430" cy="745430"/>
            </a:xfrm>
            <a:custGeom>
              <a:avLst/>
              <a:gdLst/>
              <a:ahLst/>
              <a:cxnLst/>
              <a:rect l="l" t="t" r="r" b="b"/>
              <a:pathLst>
                <a:path w="745430" h="745430">
                  <a:moveTo>
                    <a:pt x="0" y="0"/>
                  </a:moveTo>
                  <a:lnTo>
                    <a:pt x="745430" y="0"/>
                  </a:lnTo>
                  <a:lnTo>
                    <a:pt x="745430" y="745430"/>
                  </a:lnTo>
                  <a:lnTo>
                    <a:pt x="0" y="7454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16484853" y="613001"/>
              <a:ext cx="396753" cy="396753"/>
            </a:xfrm>
            <a:custGeom>
              <a:avLst/>
              <a:gdLst/>
              <a:ahLst/>
              <a:cxnLst/>
              <a:rect l="l" t="t" r="r" b="b"/>
              <a:pathLst>
                <a:path w="396753" h="396753">
                  <a:moveTo>
                    <a:pt x="0" y="0"/>
                  </a:moveTo>
                  <a:lnTo>
                    <a:pt x="396754" y="0"/>
                  </a:lnTo>
                  <a:lnTo>
                    <a:pt x="396754" y="396753"/>
                  </a:lnTo>
                  <a:lnTo>
                    <a:pt x="0" y="396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70" name="Group 70"/>
            <p:cNvGrpSpPr/>
            <p:nvPr/>
          </p:nvGrpSpPr>
          <p:grpSpPr>
            <a:xfrm>
              <a:off x="16104679" y="2411208"/>
              <a:ext cx="1330641" cy="323276"/>
              <a:chOff x="0" y="0"/>
              <a:chExt cx="2777942" cy="674894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92710" y="106680"/>
                <a:ext cx="2673802" cy="555514"/>
              </a:xfrm>
              <a:custGeom>
                <a:avLst/>
                <a:gdLst/>
                <a:ahLst/>
                <a:cxnLst/>
                <a:rect l="l" t="t" r="r" b="b"/>
                <a:pathLst>
                  <a:path w="2673802" h="555514">
                    <a:moveTo>
                      <a:pt x="2647132" y="366284"/>
                    </a:moveTo>
                    <a:cubicBezTo>
                      <a:pt x="2647132" y="453914"/>
                      <a:pt x="2570932" y="525034"/>
                      <a:pt x="2489652" y="525034"/>
                    </a:cubicBezTo>
                    <a:lnTo>
                      <a:pt x="66040" y="525034"/>
                    </a:lnTo>
                    <a:cubicBezTo>
                      <a:pt x="43180" y="525034"/>
                      <a:pt x="20320" y="519954"/>
                      <a:pt x="0" y="511064"/>
                    </a:cubicBezTo>
                    <a:cubicBezTo>
                      <a:pt x="26670" y="539004"/>
                      <a:pt x="63500" y="555514"/>
                      <a:pt x="111169" y="555514"/>
                    </a:cubicBezTo>
                    <a:lnTo>
                      <a:pt x="2527752" y="555514"/>
                    </a:lnTo>
                    <a:cubicBezTo>
                      <a:pt x="2607762" y="555514"/>
                      <a:pt x="2673802" y="489474"/>
                      <a:pt x="2673802" y="409464"/>
                    </a:cubicBezTo>
                    <a:lnTo>
                      <a:pt x="2673802" y="95250"/>
                    </a:lnTo>
                    <a:cubicBezTo>
                      <a:pt x="2673802" y="58420"/>
                      <a:pt x="2659832" y="25400"/>
                      <a:pt x="2638242" y="0"/>
                    </a:cubicBezTo>
                    <a:cubicBezTo>
                      <a:pt x="2644592" y="16510"/>
                      <a:pt x="2647132" y="34290"/>
                      <a:pt x="2647132" y="52070"/>
                    </a:cubicBezTo>
                    <a:lnTo>
                      <a:pt x="2647132" y="36628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2" name="Freeform 72"/>
              <p:cNvSpPr/>
              <p:nvPr/>
            </p:nvSpPr>
            <p:spPr>
              <a:xfrm>
                <a:off x="12700" y="12700"/>
                <a:ext cx="2713172" cy="606314"/>
              </a:xfrm>
              <a:custGeom>
                <a:avLst/>
                <a:gdLst/>
                <a:ahLst/>
                <a:cxnLst/>
                <a:rect l="l" t="t" r="r" b="b"/>
                <a:pathLst>
                  <a:path w="2713172" h="606314">
                    <a:moveTo>
                      <a:pt x="146050" y="606314"/>
                    </a:moveTo>
                    <a:lnTo>
                      <a:pt x="2567122" y="606314"/>
                    </a:lnTo>
                    <a:cubicBezTo>
                      <a:pt x="2647132" y="606314"/>
                      <a:pt x="2713172" y="540274"/>
                      <a:pt x="2713172" y="460264"/>
                    </a:cubicBezTo>
                    <a:lnTo>
                      <a:pt x="2713172" y="146050"/>
                    </a:lnTo>
                    <a:cubicBezTo>
                      <a:pt x="2713172" y="66040"/>
                      <a:pt x="2647132" y="0"/>
                      <a:pt x="256712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460264"/>
                    </a:lnTo>
                    <a:cubicBezTo>
                      <a:pt x="0" y="541544"/>
                      <a:pt x="66040" y="606314"/>
                      <a:pt x="146050" y="606314"/>
                    </a:cubicBez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3" name="Freeform 73"/>
              <p:cNvSpPr/>
              <p:nvPr/>
            </p:nvSpPr>
            <p:spPr>
              <a:xfrm>
                <a:off x="0" y="0"/>
                <a:ext cx="2777942" cy="674894"/>
              </a:xfrm>
              <a:custGeom>
                <a:avLst/>
                <a:gdLst/>
                <a:ahLst/>
                <a:cxnLst/>
                <a:rect l="l" t="t" r="r" b="b"/>
                <a:pathLst>
                  <a:path w="2777942" h="674894">
                    <a:moveTo>
                      <a:pt x="2714442" y="74930"/>
                    </a:moveTo>
                    <a:cubicBezTo>
                      <a:pt x="2686502" y="30480"/>
                      <a:pt x="2636972" y="0"/>
                      <a:pt x="257982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472964"/>
                    </a:lnTo>
                    <a:cubicBezTo>
                      <a:pt x="0" y="525034"/>
                      <a:pt x="25400" y="570754"/>
                      <a:pt x="63500" y="599964"/>
                    </a:cubicBezTo>
                    <a:cubicBezTo>
                      <a:pt x="91440" y="644414"/>
                      <a:pt x="140970" y="674894"/>
                      <a:pt x="206246" y="674894"/>
                    </a:cubicBezTo>
                    <a:lnTo>
                      <a:pt x="2619192" y="674894"/>
                    </a:lnTo>
                    <a:cubicBezTo>
                      <a:pt x="2706822" y="674894"/>
                      <a:pt x="2777942" y="603774"/>
                      <a:pt x="2777942" y="516144"/>
                    </a:cubicBezTo>
                    <a:lnTo>
                      <a:pt x="2777942" y="201930"/>
                    </a:lnTo>
                    <a:cubicBezTo>
                      <a:pt x="2777942" y="149860"/>
                      <a:pt x="2752542" y="104140"/>
                      <a:pt x="2714442" y="74930"/>
                    </a:cubicBezTo>
                    <a:close/>
                    <a:moveTo>
                      <a:pt x="12700" y="472964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579822" y="12700"/>
                    </a:lnTo>
                    <a:cubicBezTo>
                      <a:pt x="2659832" y="12700"/>
                      <a:pt x="2725872" y="78740"/>
                      <a:pt x="2725872" y="158750"/>
                    </a:cubicBezTo>
                    <a:lnTo>
                      <a:pt x="2725872" y="472964"/>
                    </a:lnTo>
                    <a:cubicBezTo>
                      <a:pt x="2725872" y="552974"/>
                      <a:pt x="2659832" y="619014"/>
                      <a:pt x="2579822" y="619014"/>
                    </a:cubicBezTo>
                    <a:lnTo>
                      <a:pt x="158750" y="619014"/>
                    </a:lnTo>
                    <a:cubicBezTo>
                      <a:pt x="78740" y="619014"/>
                      <a:pt x="12700" y="554244"/>
                      <a:pt x="12700" y="472964"/>
                    </a:cubicBezTo>
                    <a:close/>
                    <a:moveTo>
                      <a:pt x="2766512" y="516144"/>
                    </a:moveTo>
                    <a:cubicBezTo>
                      <a:pt x="2766512" y="596154"/>
                      <a:pt x="2699202" y="662194"/>
                      <a:pt x="2619192" y="662194"/>
                    </a:cubicBezTo>
                    <a:lnTo>
                      <a:pt x="206246" y="662194"/>
                    </a:lnTo>
                    <a:cubicBezTo>
                      <a:pt x="157480" y="662194"/>
                      <a:pt x="120650" y="645684"/>
                      <a:pt x="93980" y="617744"/>
                    </a:cubicBezTo>
                    <a:cubicBezTo>
                      <a:pt x="114300" y="626634"/>
                      <a:pt x="135890" y="631714"/>
                      <a:pt x="160020" y="631714"/>
                    </a:cubicBezTo>
                    <a:lnTo>
                      <a:pt x="2581092" y="631714"/>
                    </a:lnTo>
                    <a:cubicBezTo>
                      <a:pt x="2668722" y="631714"/>
                      <a:pt x="2739842" y="560594"/>
                      <a:pt x="2739842" y="472964"/>
                    </a:cubicBezTo>
                    <a:lnTo>
                      <a:pt x="2739842" y="158750"/>
                    </a:lnTo>
                    <a:cubicBezTo>
                      <a:pt x="2739842" y="140970"/>
                      <a:pt x="2736032" y="123190"/>
                      <a:pt x="2730952" y="106680"/>
                    </a:cubicBezTo>
                    <a:cubicBezTo>
                      <a:pt x="2752542" y="132080"/>
                      <a:pt x="2766512" y="165100"/>
                      <a:pt x="2766512" y="201930"/>
                    </a:cubicBezTo>
                    <a:lnTo>
                      <a:pt x="2766512" y="51614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74" name="TextBox 74"/>
            <p:cNvSpPr txBox="1"/>
            <p:nvPr/>
          </p:nvSpPr>
          <p:spPr>
            <a:xfrm>
              <a:off x="16273277" y="707951"/>
              <a:ext cx="819905" cy="290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7"/>
                </a:lnSpc>
              </a:pPr>
              <a:r>
                <a:rPr lang="en-US" sz="1682" b="1" dirty="0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2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16151143" y="2451671"/>
              <a:ext cx="1237713" cy="231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5"/>
                </a:lnSpc>
              </a:pPr>
              <a:r>
                <a:rPr lang="en-US" sz="1367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SQUADS</a:t>
              </a:r>
            </a:p>
          </p:txBody>
        </p:sp>
        <p:grpSp>
          <p:nvGrpSpPr>
            <p:cNvPr id="76" name="Group 76"/>
            <p:cNvGrpSpPr/>
            <p:nvPr/>
          </p:nvGrpSpPr>
          <p:grpSpPr>
            <a:xfrm>
              <a:off x="18599691" y="416617"/>
              <a:ext cx="2436681" cy="2436680"/>
              <a:chOff x="-170060" y="-431541"/>
              <a:chExt cx="1204875" cy="1204875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-170060" y="-431541"/>
                <a:ext cx="1204875" cy="120487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8506" tIns="58506" rIns="58506" bIns="58506" rtlCol="0" anchor="ctr"/>
              <a:lstStyle/>
              <a:p>
                <a:pPr algn="ctr">
                  <a:lnSpc>
                    <a:spcPts val="2261"/>
                  </a:lnSpc>
                </a:pPr>
                <a:endParaRPr/>
              </a:p>
            </p:txBody>
          </p:sp>
        </p:grpSp>
        <p:sp>
          <p:nvSpPr>
            <p:cNvPr id="79" name="Freeform 79"/>
            <p:cNvSpPr/>
            <p:nvPr/>
          </p:nvSpPr>
          <p:spPr>
            <a:xfrm>
              <a:off x="19126033" y="877578"/>
              <a:ext cx="1287649" cy="1287649"/>
            </a:xfrm>
            <a:custGeom>
              <a:avLst/>
              <a:gdLst/>
              <a:ahLst/>
              <a:cxnLst/>
              <a:rect l="l" t="t" r="r" b="b"/>
              <a:pathLst>
                <a:path w="1287649" h="1287649">
                  <a:moveTo>
                    <a:pt x="0" y="0"/>
                  </a:moveTo>
                  <a:lnTo>
                    <a:pt x="1287648" y="0"/>
                  </a:lnTo>
                  <a:lnTo>
                    <a:pt x="1287648" y="1287649"/>
                  </a:lnTo>
                  <a:lnTo>
                    <a:pt x="0" y="1287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19631301" y="434536"/>
              <a:ext cx="396753" cy="396753"/>
            </a:xfrm>
            <a:custGeom>
              <a:avLst/>
              <a:gdLst/>
              <a:ahLst/>
              <a:cxnLst/>
              <a:rect l="l" t="t" r="r" b="b"/>
              <a:pathLst>
                <a:path w="396753" h="396753">
                  <a:moveTo>
                    <a:pt x="0" y="0"/>
                  </a:moveTo>
                  <a:lnTo>
                    <a:pt x="396753" y="0"/>
                  </a:lnTo>
                  <a:lnTo>
                    <a:pt x="396753" y="396753"/>
                  </a:lnTo>
                  <a:lnTo>
                    <a:pt x="0" y="396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81" name="Group 81"/>
            <p:cNvGrpSpPr/>
            <p:nvPr/>
          </p:nvGrpSpPr>
          <p:grpSpPr>
            <a:xfrm>
              <a:off x="19159922" y="2218748"/>
              <a:ext cx="1392478" cy="323276"/>
              <a:chOff x="0" y="0"/>
              <a:chExt cx="2907037" cy="674894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92710" y="106680"/>
                <a:ext cx="2802897" cy="555514"/>
              </a:xfrm>
              <a:custGeom>
                <a:avLst/>
                <a:gdLst/>
                <a:ahLst/>
                <a:cxnLst/>
                <a:rect l="l" t="t" r="r" b="b"/>
                <a:pathLst>
                  <a:path w="2802897" h="555514">
                    <a:moveTo>
                      <a:pt x="2776227" y="366284"/>
                    </a:moveTo>
                    <a:cubicBezTo>
                      <a:pt x="2776227" y="453914"/>
                      <a:pt x="2700027" y="525034"/>
                      <a:pt x="2618747" y="525034"/>
                    </a:cubicBezTo>
                    <a:lnTo>
                      <a:pt x="66040" y="525034"/>
                    </a:lnTo>
                    <a:cubicBezTo>
                      <a:pt x="43180" y="525034"/>
                      <a:pt x="20320" y="519954"/>
                      <a:pt x="0" y="511064"/>
                    </a:cubicBezTo>
                    <a:cubicBezTo>
                      <a:pt x="26670" y="539004"/>
                      <a:pt x="63500" y="555514"/>
                      <a:pt x="111992" y="555514"/>
                    </a:cubicBezTo>
                    <a:lnTo>
                      <a:pt x="2656847" y="555514"/>
                    </a:lnTo>
                    <a:cubicBezTo>
                      <a:pt x="2736857" y="555514"/>
                      <a:pt x="2802897" y="489474"/>
                      <a:pt x="2802897" y="409464"/>
                    </a:cubicBezTo>
                    <a:lnTo>
                      <a:pt x="2802897" y="95250"/>
                    </a:lnTo>
                    <a:cubicBezTo>
                      <a:pt x="2802897" y="58420"/>
                      <a:pt x="2788927" y="25400"/>
                      <a:pt x="2767337" y="0"/>
                    </a:cubicBezTo>
                    <a:cubicBezTo>
                      <a:pt x="2773687" y="16510"/>
                      <a:pt x="2776227" y="34290"/>
                      <a:pt x="2776227" y="52070"/>
                    </a:cubicBezTo>
                    <a:lnTo>
                      <a:pt x="2776227" y="36628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Freeform 83"/>
              <p:cNvSpPr/>
              <p:nvPr/>
            </p:nvSpPr>
            <p:spPr>
              <a:xfrm>
                <a:off x="12700" y="12700"/>
                <a:ext cx="2842267" cy="606314"/>
              </a:xfrm>
              <a:custGeom>
                <a:avLst/>
                <a:gdLst/>
                <a:ahLst/>
                <a:cxnLst/>
                <a:rect l="l" t="t" r="r" b="b"/>
                <a:pathLst>
                  <a:path w="2842267" h="606314">
                    <a:moveTo>
                      <a:pt x="146050" y="606314"/>
                    </a:moveTo>
                    <a:lnTo>
                      <a:pt x="2696217" y="606314"/>
                    </a:lnTo>
                    <a:cubicBezTo>
                      <a:pt x="2776227" y="606314"/>
                      <a:pt x="2842267" y="540274"/>
                      <a:pt x="2842267" y="460264"/>
                    </a:cubicBezTo>
                    <a:lnTo>
                      <a:pt x="2842267" y="146050"/>
                    </a:lnTo>
                    <a:cubicBezTo>
                      <a:pt x="2842267" y="66040"/>
                      <a:pt x="2776227" y="0"/>
                      <a:pt x="2696217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460264"/>
                    </a:lnTo>
                    <a:cubicBezTo>
                      <a:pt x="0" y="541544"/>
                      <a:pt x="66040" y="606314"/>
                      <a:pt x="146050" y="606314"/>
                    </a:cubicBez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4" name="Freeform 84"/>
              <p:cNvSpPr/>
              <p:nvPr/>
            </p:nvSpPr>
            <p:spPr>
              <a:xfrm>
                <a:off x="0" y="0"/>
                <a:ext cx="2907037" cy="674894"/>
              </a:xfrm>
              <a:custGeom>
                <a:avLst/>
                <a:gdLst/>
                <a:ahLst/>
                <a:cxnLst/>
                <a:rect l="l" t="t" r="r" b="b"/>
                <a:pathLst>
                  <a:path w="2907037" h="674894">
                    <a:moveTo>
                      <a:pt x="2843537" y="74930"/>
                    </a:moveTo>
                    <a:cubicBezTo>
                      <a:pt x="2815598" y="30480"/>
                      <a:pt x="2766067" y="0"/>
                      <a:pt x="2708917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472964"/>
                    </a:lnTo>
                    <a:cubicBezTo>
                      <a:pt x="0" y="525034"/>
                      <a:pt x="25400" y="570754"/>
                      <a:pt x="63500" y="599964"/>
                    </a:cubicBezTo>
                    <a:cubicBezTo>
                      <a:pt x="91440" y="644414"/>
                      <a:pt x="140970" y="674894"/>
                      <a:pt x="207197" y="674894"/>
                    </a:cubicBezTo>
                    <a:lnTo>
                      <a:pt x="2748287" y="674894"/>
                    </a:lnTo>
                    <a:cubicBezTo>
                      <a:pt x="2835917" y="674894"/>
                      <a:pt x="2907037" y="603774"/>
                      <a:pt x="2907037" y="516144"/>
                    </a:cubicBezTo>
                    <a:lnTo>
                      <a:pt x="2907037" y="201930"/>
                    </a:lnTo>
                    <a:cubicBezTo>
                      <a:pt x="2907037" y="149860"/>
                      <a:pt x="2881637" y="104140"/>
                      <a:pt x="2843537" y="74930"/>
                    </a:cubicBezTo>
                    <a:close/>
                    <a:moveTo>
                      <a:pt x="12700" y="472964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708917" y="12700"/>
                    </a:lnTo>
                    <a:cubicBezTo>
                      <a:pt x="2788927" y="12700"/>
                      <a:pt x="2854967" y="78740"/>
                      <a:pt x="2854967" y="158750"/>
                    </a:cubicBezTo>
                    <a:lnTo>
                      <a:pt x="2854967" y="472964"/>
                    </a:lnTo>
                    <a:cubicBezTo>
                      <a:pt x="2854967" y="552974"/>
                      <a:pt x="2788927" y="619014"/>
                      <a:pt x="2708917" y="619014"/>
                    </a:cubicBezTo>
                    <a:lnTo>
                      <a:pt x="158750" y="619014"/>
                    </a:lnTo>
                    <a:cubicBezTo>
                      <a:pt x="78740" y="619014"/>
                      <a:pt x="12700" y="554244"/>
                      <a:pt x="12700" y="472964"/>
                    </a:cubicBezTo>
                    <a:close/>
                    <a:moveTo>
                      <a:pt x="2895607" y="516144"/>
                    </a:moveTo>
                    <a:cubicBezTo>
                      <a:pt x="2895607" y="596154"/>
                      <a:pt x="2828297" y="662194"/>
                      <a:pt x="2748287" y="662194"/>
                    </a:cubicBezTo>
                    <a:lnTo>
                      <a:pt x="207197" y="662194"/>
                    </a:lnTo>
                    <a:cubicBezTo>
                      <a:pt x="157480" y="662194"/>
                      <a:pt x="120650" y="645684"/>
                      <a:pt x="93980" y="617744"/>
                    </a:cubicBezTo>
                    <a:cubicBezTo>
                      <a:pt x="114300" y="626634"/>
                      <a:pt x="135890" y="631714"/>
                      <a:pt x="160020" y="631714"/>
                    </a:cubicBezTo>
                    <a:lnTo>
                      <a:pt x="2710187" y="631714"/>
                    </a:lnTo>
                    <a:cubicBezTo>
                      <a:pt x="2797817" y="631714"/>
                      <a:pt x="2868937" y="560594"/>
                      <a:pt x="2868937" y="472964"/>
                    </a:cubicBezTo>
                    <a:lnTo>
                      <a:pt x="2868937" y="158750"/>
                    </a:lnTo>
                    <a:cubicBezTo>
                      <a:pt x="2868937" y="140970"/>
                      <a:pt x="2865127" y="123190"/>
                      <a:pt x="2860047" y="106680"/>
                    </a:cubicBezTo>
                    <a:cubicBezTo>
                      <a:pt x="2881637" y="132080"/>
                      <a:pt x="2895607" y="165100"/>
                      <a:pt x="2895607" y="201930"/>
                    </a:cubicBezTo>
                    <a:lnTo>
                      <a:pt x="2895607" y="516144"/>
                    </a:lnTo>
                    <a:close/>
                  </a:path>
                </a:pathLst>
              </a:custGeom>
              <a:solidFill>
                <a:srgbClr val="C3C3DA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85" name="TextBox 85"/>
            <p:cNvSpPr txBox="1"/>
            <p:nvPr/>
          </p:nvSpPr>
          <p:spPr>
            <a:xfrm>
              <a:off x="19419725" y="524554"/>
              <a:ext cx="819905" cy="290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7"/>
                </a:lnSpc>
              </a:pPr>
              <a:r>
                <a:rPr lang="en-US" sz="1682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3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9159922" y="2311588"/>
              <a:ext cx="1377985" cy="212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5"/>
                </a:lnSpc>
              </a:pPr>
              <a:r>
                <a:rPr lang="en-US" sz="1261" b="1">
                  <a:solidFill>
                    <a:srgbClr val="79337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DISCOVERY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6719929" y="3880478"/>
              <a:ext cx="3468063" cy="406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9"/>
                </a:lnSpc>
              </a:pPr>
              <a:r>
                <a:rPr lang="en-US" sz="2098" b="1" u="sng" dirty="0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LAB TEMÁTICO</a:t>
              </a:r>
            </a:p>
          </p:txBody>
        </p:sp>
        <p:sp>
          <p:nvSpPr>
            <p:cNvPr id="88" name="Freeform 88"/>
            <p:cNvSpPr/>
            <p:nvPr/>
          </p:nvSpPr>
          <p:spPr>
            <a:xfrm rot="-5400000">
              <a:off x="3793621" y="3454225"/>
              <a:ext cx="1428910" cy="802136"/>
            </a:xfrm>
            <a:custGeom>
              <a:avLst/>
              <a:gdLst/>
              <a:ahLst/>
              <a:cxnLst/>
              <a:rect l="l" t="t" r="r" b="b"/>
              <a:pathLst>
                <a:path w="1428910" h="802136">
                  <a:moveTo>
                    <a:pt x="0" y="0"/>
                  </a:moveTo>
                  <a:lnTo>
                    <a:pt x="1428910" y="0"/>
                  </a:lnTo>
                  <a:lnTo>
                    <a:pt x="1428910" y="802136"/>
                  </a:lnTo>
                  <a:lnTo>
                    <a:pt x="0" y="80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Freeform 89"/>
            <p:cNvSpPr/>
            <p:nvPr/>
          </p:nvSpPr>
          <p:spPr>
            <a:xfrm rot="-5400000">
              <a:off x="3331001" y="3498995"/>
              <a:ext cx="1428910" cy="712597"/>
            </a:xfrm>
            <a:custGeom>
              <a:avLst/>
              <a:gdLst/>
              <a:ahLst/>
              <a:cxnLst/>
              <a:rect l="l" t="t" r="r" b="b"/>
              <a:pathLst>
                <a:path w="1428910" h="712597">
                  <a:moveTo>
                    <a:pt x="0" y="0"/>
                  </a:moveTo>
                  <a:lnTo>
                    <a:pt x="1428911" y="0"/>
                  </a:lnTo>
                  <a:lnTo>
                    <a:pt x="1428911" y="712597"/>
                  </a:lnTo>
                  <a:lnTo>
                    <a:pt x="0" y="712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9865314" y="4367475"/>
              <a:ext cx="3791522" cy="651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7"/>
                </a:lnSpc>
              </a:pPr>
              <a:r>
                <a:rPr lang="en-US" sz="1736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Reitores e </a:t>
              </a:r>
            </a:p>
            <a:p>
              <a:pPr marL="0" lvl="0" indent="0" algn="ctr">
                <a:lnSpc>
                  <a:spcPts val="1927"/>
                </a:lnSpc>
                <a:spcBef>
                  <a:spcPct val="0"/>
                </a:spcBef>
              </a:pPr>
              <a:r>
                <a:rPr lang="en-US" sz="1736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Pró-reitores</a:t>
              </a:r>
            </a:p>
          </p:txBody>
        </p:sp>
        <p:sp>
          <p:nvSpPr>
            <p:cNvPr id="91" name="Freeform 91"/>
            <p:cNvSpPr/>
            <p:nvPr/>
          </p:nvSpPr>
          <p:spPr>
            <a:xfrm rot="-5400000">
              <a:off x="9190512" y="3495680"/>
              <a:ext cx="1428910" cy="802136"/>
            </a:xfrm>
            <a:custGeom>
              <a:avLst/>
              <a:gdLst/>
              <a:ahLst/>
              <a:cxnLst/>
              <a:rect l="l" t="t" r="r" b="b"/>
              <a:pathLst>
                <a:path w="1428910" h="802136">
                  <a:moveTo>
                    <a:pt x="0" y="0"/>
                  </a:moveTo>
                  <a:lnTo>
                    <a:pt x="1428911" y="0"/>
                  </a:lnTo>
                  <a:lnTo>
                    <a:pt x="1428911" y="802136"/>
                  </a:lnTo>
                  <a:lnTo>
                    <a:pt x="0" y="80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Freeform 92"/>
            <p:cNvSpPr/>
            <p:nvPr/>
          </p:nvSpPr>
          <p:spPr>
            <a:xfrm rot="-5400000">
              <a:off x="8727893" y="3540449"/>
              <a:ext cx="1428910" cy="712597"/>
            </a:xfrm>
            <a:custGeom>
              <a:avLst/>
              <a:gdLst/>
              <a:ahLst/>
              <a:cxnLst/>
              <a:rect l="l" t="t" r="r" b="b"/>
              <a:pathLst>
                <a:path w="1428910" h="712597">
                  <a:moveTo>
                    <a:pt x="0" y="0"/>
                  </a:moveTo>
                  <a:lnTo>
                    <a:pt x="1428911" y="0"/>
                  </a:lnTo>
                  <a:lnTo>
                    <a:pt x="1428911" y="712597"/>
                  </a:lnTo>
                  <a:lnTo>
                    <a:pt x="0" y="712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Freeform 93"/>
            <p:cNvSpPr/>
            <p:nvPr/>
          </p:nvSpPr>
          <p:spPr>
            <a:xfrm rot="-5400000">
              <a:off x="13569578" y="3522780"/>
              <a:ext cx="1428910" cy="802136"/>
            </a:xfrm>
            <a:custGeom>
              <a:avLst/>
              <a:gdLst/>
              <a:ahLst/>
              <a:cxnLst/>
              <a:rect l="l" t="t" r="r" b="b"/>
              <a:pathLst>
                <a:path w="1428910" h="802136">
                  <a:moveTo>
                    <a:pt x="0" y="0"/>
                  </a:moveTo>
                  <a:lnTo>
                    <a:pt x="1428911" y="0"/>
                  </a:lnTo>
                  <a:lnTo>
                    <a:pt x="1428911" y="802136"/>
                  </a:lnTo>
                  <a:lnTo>
                    <a:pt x="0" y="80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195345" r="-57440" b="-7627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4" name="Freeform 94"/>
            <p:cNvSpPr/>
            <p:nvPr/>
          </p:nvSpPr>
          <p:spPr>
            <a:xfrm rot="-5400000">
              <a:off x="13106959" y="3567550"/>
              <a:ext cx="1428910" cy="712597"/>
            </a:xfrm>
            <a:custGeom>
              <a:avLst/>
              <a:gdLst/>
              <a:ahLst/>
              <a:cxnLst/>
              <a:rect l="l" t="t" r="r" b="b"/>
              <a:pathLst>
                <a:path w="1428910" h="712597">
                  <a:moveTo>
                    <a:pt x="0" y="0"/>
                  </a:moveTo>
                  <a:lnTo>
                    <a:pt x="1428911" y="0"/>
                  </a:lnTo>
                  <a:lnTo>
                    <a:pt x="1428911" y="712597"/>
                  </a:lnTo>
                  <a:lnTo>
                    <a:pt x="0" y="712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1174" t="-96333" r="-57440" b="-2219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611550" y="3121305"/>
              <a:ext cx="1769509" cy="1632372"/>
            </a:xfrm>
            <a:custGeom>
              <a:avLst/>
              <a:gdLst/>
              <a:ahLst/>
              <a:cxnLst/>
              <a:rect l="l" t="t" r="r" b="b"/>
              <a:pathLst>
                <a:path w="1769509" h="1632372">
                  <a:moveTo>
                    <a:pt x="0" y="0"/>
                  </a:moveTo>
                  <a:lnTo>
                    <a:pt x="1769508" y="0"/>
                  </a:lnTo>
                  <a:lnTo>
                    <a:pt x="1769508" y="1632372"/>
                  </a:lnTo>
                  <a:lnTo>
                    <a:pt x="0" y="1632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5051234" y="4569490"/>
              <a:ext cx="3791522" cy="334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927"/>
                </a:lnSpc>
                <a:spcBef>
                  <a:spcPct val="0"/>
                </a:spcBef>
              </a:pPr>
              <a:r>
                <a:rPr lang="en-US" sz="1736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Ânima HUB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5253599" y="2672415"/>
              <a:ext cx="3386793" cy="38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2000" b="1" u="sng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Curadoria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1360217"/>
              <a:ext cx="3000000" cy="1494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2000" b="1" u="sng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IDEIA DE INOVAÇÃO DE BASE TECNOLÓGICA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0257720" y="2780337"/>
              <a:ext cx="2981310" cy="38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2000" b="1" u="sng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Aprovação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4819193" y="9525"/>
              <a:ext cx="6799961" cy="38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sz="2000" b="1" u="sng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Desenvolvimento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5000380"/>
              <a:ext cx="3004329" cy="334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931"/>
                </a:lnSpc>
                <a:spcBef>
                  <a:spcPct val="0"/>
                </a:spcBef>
              </a:pPr>
              <a:r>
                <a:rPr lang="en-US" sz="174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Ânima HUB</a:t>
              </a:r>
            </a:p>
          </p:txBody>
        </p:sp>
      </p:grpSp>
      <p:sp>
        <p:nvSpPr>
          <p:cNvPr id="102" name="TextBox 102"/>
          <p:cNvSpPr txBox="1"/>
          <p:nvPr/>
        </p:nvSpPr>
        <p:spPr>
          <a:xfrm>
            <a:off x="728034" y="1410239"/>
            <a:ext cx="16227332" cy="95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8"/>
              </a:lnSpc>
            </a:pPr>
            <a:r>
              <a:rPr lang="en-US" sz="32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Propostas de todo o território nacional são submetidas em nossos editais para conexão e aceleração.</a:t>
            </a:r>
          </a:p>
        </p:txBody>
      </p:sp>
      <p:sp>
        <p:nvSpPr>
          <p:cNvPr id="902" name="Freeform Logo Anima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Freeform BG Dark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59902" y="634365"/>
            <a:ext cx="1623723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Evolução no Ânima HUB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42488" y="6155358"/>
            <a:ext cx="16182975" cy="114300"/>
            <a:chOff x="0" y="0"/>
            <a:chExt cx="21577300" cy="152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77300" cy="152400"/>
            </a:xfrm>
            <a:custGeom>
              <a:avLst/>
              <a:gdLst/>
              <a:ahLst/>
              <a:cxnLst/>
              <a:rect l="l" t="t" r="r" b="b"/>
              <a:pathLst>
                <a:path w="21577300" h="152400">
                  <a:moveTo>
                    <a:pt x="381000" y="0"/>
                  </a:moveTo>
                  <a:lnTo>
                    <a:pt x="533400" y="0"/>
                  </a:lnTo>
                  <a:cubicBezTo>
                    <a:pt x="575437" y="0"/>
                    <a:pt x="609600" y="34163"/>
                    <a:pt x="609600" y="76200"/>
                  </a:cubicBezTo>
                  <a:cubicBezTo>
                    <a:pt x="609600" y="118237"/>
                    <a:pt x="575437" y="152400"/>
                    <a:pt x="533400" y="152400"/>
                  </a:cubicBezTo>
                  <a:lnTo>
                    <a:pt x="381000" y="152400"/>
                  </a:lnTo>
                  <a:cubicBezTo>
                    <a:pt x="338963" y="152400"/>
                    <a:pt x="304800" y="118237"/>
                    <a:pt x="304800" y="76200"/>
                  </a:cubicBezTo>
                  <a:cubicBezTo>
                    <a:pt x="304800" y="34163"/>
                    <a:pt x="338963" y="0"/>
                    <a:pt x="381000" y="0"/>
                  </a:cubicBezTo>
                  <a:close/>
                  <a:moveTo>
                    <a:pt x="685800" y="0"/>
                  </a:moveTo>
                  <a:lnTo>
                    <a:pt x="838200" y="0"/>
                  </a:lnTo>
                  <a:cubicBezTo>
                    <a:pt x="880237" y="0"/>
                    <a:pt x="914400" y="34163"/>
                    <a:pt x="914400" y="76200"/>
                  </a:cubicBezTo>
                  <a:cubicBezTo>
                    <a:pt x="914400" y="118237"/>
                    <a:pt x="880237" y="152400"/>
                    <a:pt x="838200" y="152400"/>
                  </a:cubicBezTo>
                  <a:lnTo>
                    <a:pt x="685800" y="152400"/>
                  </a:lnTo>
                  <a:cubicBezTo>
                    <a:pt x="643763" y="152400"/>
                    <a:pt x="609600" y="118237"/>
                    <a:pt x="609600" y="76200"/>
                  </a:cubicBezTo>
                  <a:cubicBezTo>
                    <a:pt x="609600" y="34163"/>
                    <a:pt x="643763" y="0"/>
                    <a:pt x="685800" y="0"/>
                  </a:cubicBezTo>
                  <a:close/>
                  <a:moveTo>
                    <a:pt x="990600" y="0"/>
                  </a:moveTo>
                  <a:lnTo>
                    <a:pt x="1143000" y="0"/>
                  </a:lnTo>
                  <a:cubicBezTo>
                    <a:pt x="1185037" y="0"/>
                    <a:pt x="1219200" y="34163"/>
                    <a:pt x="1219200" y="76200"/>
                  </a:cubicBezTo>
                  <a:cubicBezTo>
                    <a:pt x="1219200" y="118237"/>
                    <a:pt x="1185037" y="152400"/>
                    <a:pt x="1143000" y="152400"/>
                  </a:cubicBezTo>
                  <a:lnTo>
                    <a:pt x="990600" y="152400"/>
                  </a:lnTo>
                  <a:cubicBezTo>
                    <a:pt x="948563" y="152400"/>
                    <a:pt x="914400" y="118237"/>
                    <a:pt x="914400" y="76200"/>
                  </a:cubicBezTo>
                  <a:cubicBezTo>
                    <a:pt x="914400" y="34163"/>
                    <a:pt x="948563" y="0"/>
                    <a:pt x="990600" y="0"/>
                  </a:cubicBezTo>
                  <a:close/>
                  <a:moveTo>
                    <a:pt x="1295400" y="0"/>
                  </a:moveTo>
                  <a:lnTo>
                    <a:pt x="1447800" y="0"/>
                  </a:lnTo>
                  <a:cubicBezTo>
                    <a:pt x="1489837" y="0"/>
                    <a:pt x="1524000" y="34163"/>
                    <a:pt x="1524000" y="76200"/>
                  </a:cubicBezTo>
                  <a:cubicBezTo>
                    <a:pt x="1524000" y="118237"/>
                    <a:pt x="1489837" y="152400"/>
                    <a:pt x="1447800" y="152400"/>
                  </a:cubicBezTo>
                  <a:lnTo>
                    <a:pt x="1295400" y="152400"/>
                  </a:lnTo>
                  <a:cubicBezTo>
                    <a:pt x="1253363" y="152400"/>
                    <a:pt x="1219200" y="118237"/>
                    <a:pt x="1219200" y="76200"/>
                  </a:cubicBezTo>
                  <a:cubicBezTo>
                    <a:pt x="1219200" y="34163"/>
                    <a:pt x="1253363" y="0"/>
                    <a:pt x="1295400" y="0"/>
                  </a:cubicBezTo>
                  <a:close/>
                  <a:moveTo>
                    <a:pt x="1600200" y="0"/>
                  </a:moveTo>
                  <a:lnTo>
                    <a:pt x="1752600" y="0"/>
                  </a:lnTo>
                  <a:cubicBezTo>
                    <a:pt x="1794637" y="0"/>
                    <a:pt x="1828800" y="34163"/>
                    <a:pt x="1828800" y="76200"/>
                  </a:cubicBezTo>
                  <a:cubicBezTo>
                    <a:pt x="1828800" y="118237"/>
                    <a:pt x="1794637" y="152400"/>
                    <a:pt x="1752600" y="152400"/>
                  </a:cubicBezTo>
                  <a:lnTo>
                    <a:pt x="1600200" y="152400"/>
                  </a:lnTo>
                  <a:cubicBezTo>
                    <a:pt x="1558163" y="152400"/>
                    <a:pt x="1524000" y="118237"/>
                    <a:pt x="1524000" y="76200"/>
                  </a:cubicBezTo>
                  <a:cubicBezTo>
                    <a:pt x="1524000" y="34163"/>
                    <a:pt x="1558163" y="0"/>
                    <a:pt x="1600200" y="0"/>
                  </a:cubicBezTo>
                  <a:close/>
                  <a:moveTo>
                    <a:pt x="1905000" y="0"/>
                  </a:moveTo>
                  <a:lnTo>
                    <a:pt x="2057400" y="0"/>
                  </a:lnTo>
                  <a:cubicBezTo>
                    <a:pt x="2099437" y="0"/>
                    <a:pt x="2133600" y="34163"/>
                    <a:pt x="2133600" y="76200"/>
                  </a:cubicBezTo>
                  <a:cubicBezTo>
                    <a:pt x="2133600" y="118237"/>
                    <a:pt x="2099437" y="152400"/>
                    <a:pt x="2057400" y="152400"/>
                  </a:cubicBezTo>
                  <a:lnTo>
                    <a:pt x="1905000" y="152400"/>
                  </a:lnTo>
                  <a:cubicBezTo>
                    <a:pt x="1862963" y="152400"/>
                    <a:pt x="1828800" y="118237"/>
                    <a:pt x="1828800" y="76200"/>
                  </a:cubicBezTo>
                  <a:cubicBezTo>
                    <a:pt x="1828800" y="34163"/>
                    <a:pt x="1862963" y="0"/>
                    <a:pt x="1905000" y="0"/>
                  </a:cubicBezTo>
                  <a:close/>
                  <a:moveTo>
                    <a:pt x="2209800" y="0"/>
                  </a:moveTo>
                  <a:lnTo>
                    <a:pt x="2362200" y="0"/>
                  </a:lnTo>
                  <a:cubicBezTo>
                    <a:pt x="2404237" y="0"/>
                    <a:pt x="2438400" y="34163"/>
                    <a:pt x="2438400" y="76200"/>
                  </a:cubicBezTo>
                  <a:cubicBezTo>
                    <a:pt x="2438400" y="118237"/>
                    <a:pt x="2404237" y="152400"/>
                    <a:pt x="2362200" y="152400"/>
                  </a:cubicBezTo>
                  <a:lnTo>
                    <a:pt x="2209800" y="152400"/>
                  </a:lnTo>
                  <a:cubicBezTo>
                    <a:pt x="2167763" y="152400"/>
                    <a:pt x="2133600" y="118237"/>
                    <a:pt x="2133600" y="76200"/>
                  </a:cubicBezTo>
                  <a:cubicBezTo>
                    <a:pt x="2133600" y="34163"/>
                    <a:pt x="2167763" y="0"/>
                    <a:pt x="2209800" y="0"/>
                  </a:cubicBezTo>
                  <a:close/>
                  <a:moveTo>
                    <a:pt x="2514600" y="0"/>
                  </a:moveTo>
                  <a:lnTo>
                    <a:pt x="2667000" y="0"/>
                  </a:lnTo>
                  <a:cubicBezTo>
                    <a:pt x="2709037" y="0"/>
                    <a:pt x="2743200" y="34163"/>
                    <a:pt x="2743200" y="76200"/>
                  </a:cubicBezTo>
                  <a:cubicBezTo>
                    <a:pt x="2743200" y="118237"/>
                    <a:pt x="2709037" y="152400"/>
                    <a:pt x="2667000" y="152400"/>
                  </a:cubicBezTo>
                  <a:lnTo>
                    <a:pt x="2514600" y="152400"/>
                  </a:lnTo>
                  <a:cubicBezTo>
                    <a:pt x="2472563" y="152400"/>
                    <a:pt x="2438400" y="118237"/>
                    <a:pt x="2438400" y="76200"/>
                  </a:cubicBezTo>
                  <a:cubicBezTo>
                    <a:pt x="2438400" y="34163"/>
                    <a:pt x="2472563" y="0"/>
                    <a:pt x="2514600" y="0"/>
                  </a:cubicBezTo>
                  <a:close/>
                  <a:moveTo>
                    <a:pt x="2819400" y="0"/>
                  </a:moveTo>
                  <a:lnTo>
                    <a:pt x="2971800" y="0"/>
                  </a:lnTo>
                  <a:cubicBezTo>
                    <a:pt x="3013837" y="0"/>
                    <a:pt x="3048000" y="34163"/>
                    <a:pt x="3048000" y="76200"/>
                  </a:cubicBezTo>
                  <a:cubicBezTo>
                    <a:pt x="3048000" y="118237"/>
                    <a:pt x="3013837" y="152400"/>
                    <a:pt x="2971800" y="152400"/>
                  </a:cubicBezTo>
                  <a:lnTo>
                    <a:pt x="2819400" y="152400"/>
                  </a:lnTo>
                  <a:cubicBezTo>
                    <a:pt x="2777363" y="152400"/>
                    <a:pt x="2743200" y="118237"/>
                    <a:pt x="2743200" y="76200"/>
                  </a:cubicBezTo>
                  <a:cubicBezTo>
                    <a:pt x="2743200" y="34163"/>
                    <a:pt x="2777363" y="0"/>
                    <a:pt x="2819400" y="0"/>
                  </a:cubicBezTo>
                  <a:close/>
                  <a:moveTo>
                    <a:pt x="3124200" y="0"/>
                  </a:moveTo>
                  <a:lnTo>
                    <a:pt x="3276600" y="0"/>
                  </a:lnTo>
                  <a:cubicBezTo>
                    <a:pt x="3318637" y="0"/>
                    <a:pt x="3352800" y="34163"/>
                    <a:pt x="3352800" y="76200"/>
                  </a:cubicBezTo>
                  <a:cubicBezTo>
                    <a:pt x="3352800" y="118237"/>
                    <a:pt x="3318637" y="152400"/>
                    <a:pt x="3276600" y="152400"/>
                  </a:cubicBezTo>
                  <a:lnTo>
                    <a:pt x="3124200" y="152400"/>
                  </a:lnTo>
                  <a:cubicBezTo>
                    <a:pt x="3082163" y="152400"/>
                    <a:pt x="3048000" y="118237"/>
                    <a:pt x="3048000" y="76200"/>
                  </a:cubicBezTo>
                  <a:cubicBezTo>
                    <a:pt x="3048000" y="34163"/>
                    <a:pt x="3082163" y="0"/>
                    <a:pt x="3124200" y="0"/>
                  </a:cubicBezTo>
                  <a:close/>
                  <a:moveTo>
                    <a:pt x="3429000" y="0"/>
                  </a:moveTo>
                  <a:lnTo>
                    <a:pt x="3581400" y="0"/>
                  </a:lnTo>
                  <a:cubicBezTo>
                    <a:pt x="3623437" y="0"/>
                    <a:pt x="3657600" y="34163"/>
                    <a:pt x="3657600" y="76200"/>
                  </a:cubicBezTo>
                  <a:cubicBezTo>
                    <a:pt x="3657600" y="118237"/>
                    <a:pt x="3623437" y="152400"/>
                    <a:pt x="3581400" y="152400"/>
                  </a:cubicBezTo>
                  <a:lnTo>
                    <a:pt x="3429000" y="152400"/>
                  </a:lnTo>
                  <a:cubicBezTo>
                    <a:pt x="3386963" y="152400"/>
                    <a:pt x="3352800" y="118237"/>
                    <a:pt x="3352800" y="76200"/>
                  </a:cubicBezTo>
                  <a:cubicBezTo>
                    <a:pt x="3352800" y="34163"/>
                    <a:pt x="3386963" y="0"/>
                    <a:pt x="3429000" y="0"/>
                  </a:cubicBezTo>
                  <a:close/>
                  <a:moveTo>
                    <a:pt x="3733800" y="0"/>
                  </a:moveTo>
                  <a:lnTo>
                    <a:pt x="3886200" y="0"/>
                  </a:lnTo>
                  <a:cubicBezTo>
                    <a:pt x="3928237" y="0"/>
                    <a:pt x="3962400" y="34163"/>
                    <a:pt x="3962400" y="76200"/>
                  </a:cubicBezTo>
                  <a:cubicBezTo>
                    <a:pt x="3962400" y="118237"/>
                    <a:pt x="3928237" y="152400"/>
                    <a:pt x="3886200" y="152400"/>
                  </a:cubicBezTo>
                  <a:lnTo>
                    <a:pt x="3733800" y="152400"/>
                  </a:lnTo>
                  <a:cubicBezTo>
                    <a:pt x="3691763" y="152400"/>
                    <a:pt x="3657600" y="118237"/>
                    <a:pt x="3657600" y="76200"/>
                  </a:cubicBezTo>
                  <a:cubicBezTo>
                    <a:pt x="3657600" y="34163"/>
                    <a:pt x="3691763" y="0"/>
                    <a:pt x="3733800" y="0"/>
                  </a:cubicBezTo>
                  <a:close/>
                  <a:moveTo>
                    <a:pt x="4038600" y="0"/>
                  </a:moveTo>
                  <a:lnTo>
                    <a:pt x="4191000" y="0"/>
                  </a:lnTo>
                  <a:cubicBezTo>
                    <a:pt x="4233037" y="0"/>
                    <a:pt x="4267200" y="34163"/>
                    <a:pt x="4267200" y="76200"/>
                  </a:cubicBezTo>
                  <a:cubicBezTo>
                    <a:pt x="4267200" y="118237"/>
                    <a:pt x="4233037" y="152400"/>
                    <a:pt x="4191000" y="152400"/>
                  </a:cubicBezTo>
                  <a:lnTo>
                    <a:pt x="4038600" y="152400"/>
                  </a:lnTo>
                  <a:cubicBezTo>
                    <a:pt x="3996563" y="152400"/>
                    <a:pt x="3962400" y="118237"/>
                    <a:pt x="3962400" y="76200"/>
                  </a:cubicBezTo>
                  <a:cubicBezTo>
                    <a:pt x="3962400" y="34163"/>
                    <a:pt x="3996563" y="0"/>
                    <a:pt x="4038600" y="0"/>
                  </a:cubicBezTo>
                  <a:close/>
                  <a:moveTo>
                    <a:pt x="4343400" y="0"/>
                  </a:moveTo>
                  <a:lnTo>
                    <a:pt x="4495800" y="0"/>
                  </a:lnTo>
                  <a:cubicBezTo>
                    <a:pt x="4537837" y="0"/>
                    <a:pt x="4572000" y="34163"/>
                    <a:pt x="4572000" y="76200"/>
                  </a:cubicBezTo>
                  <a:cubicBezTo>
                    <a:pt x="4572000" y="118237"/>
                    <a:pt x="4537837" y="152400"/>
                    <a:pt x="4495800" y="152400"/>
                  </a:cubicBezTo>
                  <a:lnTo>
                    <a:pt x="4343400" y="152400"/>
                  </a:lnTo>
                  <a:cubicBezTo>
                    <a:pt x="4301363" y="152400"/>
                    <a:pt x="4267200" y="118237"/>
                    <a:pt x="4267200" y="76200"/>
                  </a:cubicBezTo>
                  <a:cubicBezTo>
                    <a:pt x="4267200" y="34163"/>
                    <a:pt x="4301363" y="0"/>
                    <a:pt x="4343400" y="0"/>
                  </a:cubicBezTo>
                  <a:close/>
                  <a:moveTo>
                    <a:pt x="4648200" y="0"/>
                  </a:moveTo>
                  <a:lnTo>
                    <a:pt x="4800600" y="0"/>
                  </a:lnTo>
                  <a:cubicBezTo>
                    <a:pt x="4842637" y="0"/>
                    <a:pt x="4876800" y="34163"/>
                    <a:pt x="4876800" y="76200"/>
                  </a:cubicBezTo>
                  <a:cubicBezTo>
                    <a:pt x="4876800" y="118237"/>
                    <a:pt x="4842637" y="152400"/>
                    <a:pt x="4800600" y="152400"/>
                  </a:cubicBezTo>
                  <a:lnTo>
                    <a:pt x="4648200" y="152400"/>
                  </a:lnTo>
                  <a:cubicBezTo>
                    <a:pt x="4606163" y="152400"/>
                    <a:pt x="4572000" y="118237"/>
                    <a:pt x="4572000" y="76200"/>
                  </a:cubicBezTo>
                  <a:cubicBezTo>
                    <a:pt x="4572000" y="34163"/>
                    <a:pt x="4606163" y="0"/>
                    <a:pt x="4648200" y="0"/>
                  </a:cubicBezTo>
                  <a:close/>
                  <a:moveTo>
                    <a:pt x="4953000" y="0"/>
                  </a:moveTo>
                  <a:lnTo>
                    <a:pt x="5105400" y="0"/>
                  </a:lnTo>
                  <a:cubicBezTo>
                    <a:pt x="5147437" y="0"/>
                    <a:pt x="5181600" y="34163"/>
                    <a:pt x="5181600" y="76200"/>
                  </a:cubicBezTo>
                  <a:cubicBezTo>
                    <a:pt x="5181600" y="118237"/>
                    <a:pt x="5147437" y="152400"/>
                    <a:pt x="5105400" y="152400"/>
                  </a:cubicBezTo>
                  <a:lnTo>
                    <a:pt x="4953000" y="152400"/>
                  </a:lnTo>
                  <a:cubicBezTo>
                    <a:pt x="4910963" y="152400"/>
                    <a:pt x="4876800" y="118237"/>
                    <a:pt x="4876800" y="76200"/>
                  </a:cubicBezTo>
                  <a:cubicBezTo>
                    <a:pt x="4876800" y="34163"/>
                    <a:pt x="4910963" y="0"/>
                    <a:pt x="4953000" y="0"/>
                  </a:cubicBezTo>
                  <a:close/>
                  <a:moveTo>
                    <a:pt x="5257800" y="0"/>
                  </a:moveTo>
                  <a:lnTo>
                    <a:pt x="5410200" y="0"/>
                  </a:lnTo>
                  <a:cubicBezTo>
                    <a:pt x="5452237" y="0"/>
                    <a:pt x="5486400" y="34163"/>
                    <a:pt x="5486400" y="76200"/>
                  </a:cubicBezTo>
                  <a:cubicBezTo>
                    <a:pt x="5486400" y="118237"/>
                    <a:pt x="5452237" y="152400"/>
                    <a:pt x="5410200" y="152400"/>
                  </a:cubicBezTo>
                  <a:lnTo>
                    <a:pt x="5257800" y="152400"/>
                  </a:lnTo>
                  <a:cubicBezTo>
                    <a:pt x="5215763" y="152400"/>
                    <a:pt x="5181600" y="118237"/>
                    <a:pt x="5181600" y="76200"/>
                  </a:cubicBezTo>
                  <a:cubicBezTo>
                    <a:pt x="5181600" y="34163"/>
                    <a:pt x="5215763" y="0"/>
                    <a:pt x="5257800" y="0"/>
                  </a:cubicBezTo>
                  <a:close/>
                  <a:moveTo>
                    <a:pt x="5562600" y="0"/>
                  </a:moveTo>
                  <a:lnTo>
                    <a:pt x="5715000" y="0"/>
                  </a:lnTo>
                  <a:cubicBezTo>
                    <a:pt x="5757037" y="0"/>
                    <a:pt x="5791200" y="34163"/>
                    <a:pt x="5791200" y="76200"/>
                  </a:cubicBezTo>
                  <a:cubicBezTo>
                    <a:pt x="5791200" y="118237"/>
                    <a:pt x="5757037" y="152400"/>
                    <a:pt x="5715000" y="152400"/>
                  </a:cubicBezTo>
                  <a:lnTo>
                    <a:pt x="5562600" y="152400"/>
                  </a:lnTo>
                  <a:cubicBezTo>
                    <a:pt x="5520563" y="152400"/>
                    <a:pt x="5486400" y="118237"/>
                    <a:pt x="5486400" y="76200"/>
                  </a:cubicBezTo>
                  <a:cubicBezTo>
                    <a:pt x="5486400" y="34163"/>
                    <a:pt x="5520563" y="0"/>
                    <a:pt x="5562600" y="0"/>
                  </a:cubicBezTo>
                  <a:close/>
                  <a:moveTo>
                    <a:pt x="5867400" y="0"/>
                  </a:moveTo>
                  <a:lnTo>
                    <a:pt x="6019800" y="0"/>
                  </a:lnTo>
                  <a:cubicBezTo>
                    <a:pt x="6061837" y="0"/>
                    <a:pt x="6096000" y="34163"/>
                    <a:pt x="6096000" y="76200"/>
                  </a:cubicBezTo>
                  <a:cubicBezTo>
                    <a:pt x="6096000" y="118237"/>
                    <a:pt x="6061837" y="152400"/>
                    <a:pt x="6019800" y="152400"/>
                  </a:cubicBezTo>
                  <a:lnTo>
                    <a:pt x="5867400" y="152400"/>
                  </a:lnTo>
                  <a:cubicBezTo>
                    <a:pt x="5825363" y="152400"/>
                    <a:pt x="5791200" y="118237"/>
                    <a:pt x="5791200" y="76200"/>
                  </a:cubicBezTo>
                  <a:cubicBezTo>
                    <a:pt x="5791200" y="34163"/>
                    <a:pt x="5825363" y="0"/>
                    <a:pt x="5867400" y="0"/>
                  </a:cubicBezTo>
                  <a:close/>
                  <a:moveTo>
                    <a:pt x="6172200" y="0"/>
                  </a:moveTo>
                  <a:lnTo>
                    <a:pt x="6324600" y="0"/>
                  </a:lnTo>
                  <a:cubicBezTo>
                    <a:pt x="6366637" y="0"/>
                    <a:pt x="6400800" y="34163"/>
                    <a:pt x="6400800" y="76200"/>
                  </a:cubicBezTo>
                  <a:cubicBezTo>
                    <a:pt x="6400800" y="118237"/>
                    <a:pt x="6366637" y="152400"/>
                    <a:pt x="6324600" y="152400"/>
                  </a:cubicBezTo>
                  <a:lnTo>
                    <a:pt x="6172200" y="152400"/>
                  </a:lnTo>
                  <a:cubicBezTo>
                    <a:pt x="6130163" y="152400"/>
                    <a:pt x="6096000" y="118237"/>
                    <a:pt x="6096000" y="76200"/>
                  </a:cubicBezTo>
                  <a:cubicBezTo>
                    <a:pt x="6096000" y="34163"/>
                    <a:pt x="6130163" y="0"/>
                    <a:pt x="6172200" y="0"/>
                  </a:cubicBezTo>
                  <a:close/>
                  <a:moveTo>
                    <a:pt x="6477000" y="0"/>
                  </a:moveTo>
                  <a:lnTo>
                    <a:pt x="6629400" y="0"/>
                  </a:lnTo>
                  <a:cubicBezTo>
                    <a:pt x="6671437" y="0"/>
                    <a:pt x="6705600" y="34163"/>
                    <a:pt x="6705600" y="76200"/>
                  </a:cubicBezTo>
                  <a:cubicBezTo>
                    <a:pt x="6705600" y="118237"/>
                    <a:pt x="6671437" y="152400"/>
                    <a:pt x="6629400" y="152400"/>
                  </a:cubicBezTo>
                  <a:lnTo>
                    <a:pt x="6477000" y="152400"/>
                  </a:lnTo>
                  <a:cubicBezTo>
                    <a:pt x="6434963" y="152400"/>
                    <a:pt x="6400800" y="118237"/>
                    <a:pt x="6400800" y="76200"/>
                  </a:cubicBezTo>
                  <a:cubicBezTo>
                    <a:pt x="6400800" y="34163"/>
                    <a:pt x="6434963" y="0"/>
                    <a:pt x="6477000" y="0"/>
                  </a:cubicBezTo>
                  <a:close/>
                  <a:moveTo>
                    <a:pt x="6781800" y="0"/>
                  </a:moveTo>
                  <a:lnTo>
                    <a:pt x="6934200" y="0"/>
                  </a:lnTo>
                  <a:cubicBezTo>
                    <a:pt x="6976237" y="0"/>
                    <a:pt x="7010400" y="34163"/>
                    <a:pt x="7010400" y="76200"/>
                  </a:cubicBezTo>
                  <a:cubicBezTo>
                    <a:pt x="7010400" y="118237"/>
                    <a:pt x="6976237" y="152400"/>
                    <a:pt x="6934200" y="152400"/>
                  </a:cubicBezTo>
                  <a:lnTo>
                    <a:pt x="6781800" y="152400"/>
                  </a:lnTo>
                  <a:cubicBezTo>
                    <a:pt x="6739763" y="152400"/>
                    <a:pt x="6705600" y="118237"/>
                    <a:pt x="6705600" y="76200"/>
                  </a:cubicBezTo>
                  <a:cubicBezTo>
                    <a:pt x="6705600" y="34163"/>
                    <a:pt x="6739763" y="0"/>
                    <a:pt x="6781800" y="0"/>
                  </a:cubicBezTo>
                  <a:close/>
                  <a:moveTo>
                    <a:pt x="7086600" y="0"/>
                  </a:moveTo>
                  <a:lnTo>
                    <a:pt x="7239000" y="0"/>
                  </a:lnTo>
                  <a:cubicBezTo>
                    <a:pt x="7281037" y="0"/>
                    <a:pt x="7315200" y="34163"/>
                    <a:pt x="7315200" y="76200"/>
                  </a:cubicBezTo>
                  <a:cubicBezTo>
                    <a:pt x="7315200" y="118237"/>
                    <a:pt x="7281037" y="152400"/>
                    <a:pt x="7239000" y="152400"/>
                  </a:cubicBezTo>
                  <a:lnTo>
                    <a:pt x="7086600" y="152400"/>
                  </a:lnTo>
                  <a:cubicBezTo>
                    <a:pt x="7044563" y="152400"/>
                    <a:pt x="7010400" y="118237"/>
                    <a:pt x="7010400" y="76200"/>
                  </a:cubicBezTo>
                  <a:cubicBezTo>
                    <a:pt x="7010400" y="34163"/>
                    <a:pt x="7044563" y="0"/>
                    <a:pt x="7086600" y="0"/>
                  </a:cubicBezTo>
                  <a:close/>
                  <a:moveTo>
                    <a:pt x="7391400" y="0"/>
                  </a:moveTo>
                  <a:lnTo>
                    <a:pt x="7543800" y="0"/>
                  </a:lnTo>
                  <a:cubicBezTo>
                    <a:pt x="7585837" y="0"/>
                    <a:pt x="7620000" y="34163"/>
                    <a:pt x="7620000" y="76200"/>
                  </a:cubicBezTo>
                  <a:cubicBezTo>
                    <a:pt x="7620000" y="118237"/>
                    <a:pt x="7585837" y="152400"/>
                    <a:pt x="7543800" y="152400"/>
                  </a:cubicBezTo>
                  <a:lnTo>
                    <a:pt x="7391400" y="152400"/>
                  </a:lnTo>
                  <a:cubicBezTo>
                    <a:pt x="7349363" y="152400"/>
                    <a:pt x="7315200" y="118237"/>
                    <a:pt x="7315200" y="76200"/>
                  </a:cubicBezTo>
                  <a:cubicBezTo>
                    <a:pt x="7315200" y="34163"/>
                    <a:pt x="7349363" y="0"/>
                    <a:pt x="7391400" y="0"/>
                  </a:cubicBezTo>
                  <a:close/>
                  <a:moveTo>
                    <a:pt x="7696200" y="0"/>
                  </a:moveTo>
                  <a:lnTo>
                    <a:pt x="7848600" y="0"/>
                  </a:lnTo>
                  <a:cubicBezTo>
                    <a:pt x="7890637" y="0"/>
                    <a:pt x="7924800" y="34163"/>
                    <a:pt x="7924800" y="76200"/>
                  </a:cubicBezTo>
                  <a:cubicBezTo>
                    <a:pt x="7924800" y="118237"/>
                    <a:pt x="7890637" y="152400"/>
                    <a:pt x="7848600" y="152400"/>
                  </a:cubicBezTo>
                  <a:lnTo>
                    <a:pt x="7696200" y="152400"/>
                  </a:lnTo>
                  <a:cubicBezTo>
                    <a:pt x="7654163" y="152400"/>
                    <a:pt x="7620000" y="118237"/>
                    <a:pt x="7620000" y="76200"/>
                  </a:cubicBezTo>
                  <a:cubicBezTo>
                    <a:pt x="7620000" y="34163"/>
                    <a:pt x="7654163" y="0"/>
                    <a:pt x="7696200" y="0"/>
                  </a:cubicBezTo>
                  <a:close/>
                  <a:moveTo>
                    <a:pt x="8001000" y="0"/>
                  </a:moveTo>
                  <a:lnTo>
                    <a:pt x="8153400" y="0"/>
                  </a:lnTo>
                  <a:cubicBezTo>
                    <a:pt x="8195437" y="0"/>
                    <a:pt x="8229600" y="34163"/>
                    <a:pt x="8229600" y="76200"/>
                  </a:cubicBezTo>
                  <a:cubicBezTo>
                    <a:pt x="8229600" y="118237"/>
                    <a:pt x="8195437" y="152400"/>
                    <a:pt x="8153400" y="152400"/>
                  </a:cubicBezTo>
                  <a:lnTo>
                    <a:pt x="8001000" y="152400"/>
                  </a:lnTo>
                  <a:cubicBezTo>
                    <a:pt x="7958963" y="152400"/>
                    <a:pt x="7924800" y="118237"/>
                    <a:pt x="7924800" y="76200"/>
                  </a:cubicBezTo>
                  <a:cubicBezTo>
                    <a:pt x="7924800" y="34163"/>
                    <a:pt x="7958963" y="0"/>
                    <a:pt x="8001000" y="0"/>
                  </a:cubicBezTo>
                  <a:close/>
                  <a:moveTo>
                    <a:pt x="8305800" y="0"/>
                  </a:moveTo>
                  <a:lnTo>
                    <a:pt x="8458200" y="0"/>
                  </a:lnTo>
                  <a:cubicBezTo>
                    <a:pt x="8500237" y="0"/>
                    <a:pt x="8534400" y="34163"/>
                    <a:pt x="8534400" y="76200"/>
                  </a:cubicBezTo>
                  <a:cubicBezTo>
                    <a:pt x="8534400" y="118237"/>
                    <a:pt x="8500237" y="152400"/>
                    <a:pt x="8458200" y="152400"/>
                  </a:cubicBezTo>
                  <a:lnTo>
                    <a:pt x="8305800" y="152400"/>
                  </a:lnTo>
                  <a:cubicBezTo>
                    <a:pt x="8263763" y="152400"/>
                    <a:pt x="8229600" y="118237"/>
                    <a:pt x="8229600" y="76200"/>
                  </a:cubicBezTo>
                  <a:cubicBezTo>
                    <a:pt x="8229600" y="34163"/>
                    <a:pt x="8263763" y="0"/>
                    <a:pt x="8305800" y="0"/>
                  </a:cubicBezTo>
                  <a:close/>
                  <a:moveTo>
                    <a:pt x="8610600" y="0"/>
                  </a:moveTo>
                  <a:lnTo>
                    <a:pt x="8763000" y="0"/>
                  </a:lnTo>
                  <a:cubicBezTo>
                    <a:pt x="8805037" y="0"/>
                    <a:pt x="8839200" y="34163"/>
                    <a:pt x="8839200" y="76200"/>
                  </a:cubicBezTo>
                  <a:cubicBezTo>
                    <a:pt x="8839200" y="118237"/>
                    <a:pt x="8805037" y="152400"/>
                    <a:pt x="8763000" y="152400"/>
                  </a:cubicBezTo>
                  <a:lnTo>
                    <a:pt x="8610600" y="152400"/>
                  </a:lnTo>
                  <a:cubicBezTo>
                    <a:pt x="8568563" y="152400"/>
                    <a:pt x="8534400" y="118237"/>
                    <a:pt x="8534400" y="76200"/>
                  </a:cubicBezTo>
                  <a:cubicBezTo>
                    <a:pt x="8534400" y="34163"/>
                    <a:pt x="8568563" y="0"/>
                    <a:pt x="8610600" y="0"/>
                  </a:cubicBezTo>
                  <a:close/>
                  <a:moveTo>
                    <a:pt x="8915400" y="0"/>
                  </a:moveTo>
                  <a:lnTo>
                    <a:pt x="9067800" y="0"/>
                  </a:lnTo>
                  <a:cubicBezTo>
                    <a:pt x="9109837" y="0"/>
                    <a:pt x="9144000" y="34163"/>
                    <a:pt x="9144000" y="76200"/>
                  </a:cubicBezTo>
                  <a:cubicBezTo>
                    <a:pt x="9144000" y="118237"/>
                    <a:pt x="9109837" y="152400"/>
                    <a:pt x="9067800" y="152400"/>
                  </a:cubicBezTo>
                  <a:lnTo>
                    <a:pt x="8915400" y="152400"/>
                  </a:lnTo>
                  <a:cubicBezTo>
                    <a:pt x="8873363" y="152400"/>
                    <a:pt x="8839200" y="118237"/>
                    <a:pt x="8839200" y="76200"/>
                  </a:cubicBezTo>
                  <a:cubicBezTo>
                    <a:pt x="8839200" y="34163"/>
                    <a:pt x="8873363" y="0"/>
                    <a:pt x="8915400" y="0"/>
                  </a:cubicBezTo>
                  <a:close/>
                  <a:moveTo>
                    <a:pt x="9220200" y="0"/>
                  </a:moveTo>
                  <a:lnTo>
                    <a:pt x="9372600" y="0"/>
                  </a:lnTo>
                  <a:cubicBezTo>
                    <a:pt x="9414637" y="0"/>
                    <a:pt x="9448800" y="34163"/>
                    <a:pt x="9448800" y="76200"/>
                  </a:cubicBezTo>
                  <a:cubicBezTo>
                    <a:pt x="9448800" y="118237"/>
                    <a:pt x="9414637" y="152400"/>
                    <a:pt x="9372600" y="152400"/>
                  </a:cubicBezTo>
                  <a:lnTo>
                    <a:pt x="9220200" y="152400"/>
                  </a:lnTo>
                  <a:cubicBezTo>
                    <a:pt x="9178163" y="152400"/>
                    <a:pt x="9144000" y="118237"/>
                    <a:pt x="9144000" y="76200"/>
                  </a:cubicBezTo>
                  <a:cubicBezTo>
                    <a:pt x="9144000" y="34163"/>
                    <a:pt x="9178163" y="0"/>
                    <a:pt x="9220200" y="0"/>
                  </a:cubicBezTo>
                  <a:close/>
                  <a:moveTo>
                    <a:pt x="9525000" y="0"/>
                  </a:moveTo>
                  <a:lnTo>
                    <a:pt x="9677400" y="0"/>
                  </a:lnTo>
                  <a:cubicBezTo>
                    <a:pt x="9719437" y="0"/>
                    <a:pt x="9753600" y="34163"/>
                    <a:pt x="9753600" y="76200"/>
                  </a:cubicBezTo>
                  <a:cubicBezTo>
                    <a:pt x="9753600" y="118237"/>
                    <a:pt x="9719437" y="152400"/>
                    <a:pt x="9677400" y="152400"/>
                  </a:cubicBezTo>
                  <a:lnTo>
                    <a:pt x="9525000" y="152400"/>
                  </a:lnTo>
                  <a:cubicBezTo>
                    <a:pt x="9482963" y="152400"/>
                    <a:pt x="9448800" y="118237"/>
                    <a:pt x="9448800" y="76200"/>
                  </a:cubicBezTo>
                  <a:cubicBezTo>
                    <a:pt x="9448800" y="34163"/>
                    <a:pt x="9482963" y="0"/>
                    <a:pt x="9525000" y="0"/>
                  </a:cubicBezTo>
                  <a:close/>
                  <a:moveTo>
                    <a:pt x="9829800" y="0"/>
                  </a:moveTo>
                  <a:lnTo>
                    <a:pt x="9982200" y="0"/>
                  </a:lnTo>
                  <a:cubicBezTo>
                    <a:pt x="10024237" y="0"/>
                    <a:pt x="10058400" y="34163"/>
                    <a:pt x="10058400" y="76200"/>
                  </a:cubicBezTo>
                  <a:cubicBezTo>
                    <a:pt x="10058400" y="118237"/>
                    <a:pt x="10024237" y="152400"/>
                    <a:pt x="9982200" y="152400"/>
                  </a:cubicBezTo>
                  <a:lnTo>
                    <a:pt x="9829800" y="152400"/>
                  </a:lnTo>
                  <a:cubicBezTo>
                    <a:pt x="9787763" y="152400"/>
                    <a:pt x="9753600" y="118237"/>
                    <a:pt x="9753600" y="76200"/>
                  </a:cubicBezTo>
                  <a:cubicBezTo>
                    <a:pt x="9753600" y="34163"/>
                    <a:pt x="9787763" y="0"/>
                    <a:pt x="9829800" y="0"/>
                  </a:cubicBezTo>
                  <a:close/>
                  <a:moveTo>
                    <a:pt x="10134600" y="0"/>
                  </a:moveTo>
                  <a:lnTo>
                    <a:pt x="10287000" y="0"/>
                  </a:lnTo>
                  <a:cubicBezTo>
                    <a:pt x="10329037" y="0"/>
                    <a:pt x="10363200" y="34163"/>
                    <a:pt x="10363200" y="76200"/>
                  </a:cubicBezTo>
                  <a:cubicBezTo>
                    <a:pt x="10363200" y="118237"/>
                    <a:pt x="10329037" y="152400"/>
                    <a:pt x="10287000" y="152400"/>
                  </a:cubicBezTo>
                  <a:lnTo>
                    <a:pt x="10134600" y="152400"/>
                  </a:lnTo>
                  <a:cubicBezTo>
                    <a:pt x="10092563" y="152400"/>
                    <a:pt x="10058400" y="118237"/>
                    <a:pt x="10058400" y="76200"/>
                  </a:cubicBezTo>
                  <a:cubicBezTo>
                    <a:pt x="10058400" y="34163"/>
                    <a:pt x="10092563" y="0"/>
                    <a:pt x="10134600" y="0"/>
                  </a:cubicBezTo>
                  <a:close/>
                  <a:moveTo>
                    <a:pt x="10439400" y="0"/>
                  </a:moveTo>
                  <a:lnTo>
                    <a:pt x="10591800" y="0"/>
                  </a:lnTo>
                  <a:cubicBezTo>
                    <a:pt x="10633837" y="0"/>
                    <a:pt x="10668000" y="34163"/>
                    <a:pt x="10668000" y="76200"/>
                  </a:cubicBezTo>
                  <a:cubicBezTo>
                    <a:pt x="10668000" y="118237"/>
                    <a:pt x="10633837" y="152400"/>
                    <a:pt x="10591800" y="152400"/>
                  </a:cubicBezTo>
                  <a:lnTo>
                    <a:pt x="10439400" y="152400"/>
                  </a:lnTo>
                  <a:cubicBezTo>
                    <a:pt x="10397363" y="152400"/>
                    <a:pt x="10363200" y="118237"/>
                    <a:pt x="10363200" y="76200"/>
                  </a:cubicBezTo>
                  <a:cubicBezTo>
                    <a:pt x="10363200" y="34163"/>
                    <a:pt x="10397363" y="0"/>
                    <a:pt x="10439400" y="0"/>
                  </a:cubicBezTo>
                  <a:close/>
                  <a:moveTo>
                    <a:pt x="10744200" y="0"/>
                  </a:moveTo>
                  <a:lnTo>
                    <a:pt x="10896600" y="0"/>
                  </a:lnTo>
                  <a:cubicBezTo>
                    <a:pt x="10938637" y="0"/>
                    <a:pt x="10972800" y="34163"/>
                    <a:pt x="10972800" y="76200"/>
                  </a:cubicBezTo>
                  <a:cubicBezTo>
                    <a:pt x="10972800" y="118237"/>
                    <a:pt x="10938637" y="152400"/>
                    <a:pt x="10896600" y="152400"/>
                  </a:cubicBezTo>
                  <a:lnTo>
                    <a:pt x="10744200" y="152400"/>
                  </a:lnTo>
                  <a:cubicBezTo>
                    <a:pt x="10702163" y="152400"/>
                    <a:pt x="10668000" y="118237"/>
                    <a:pt x="10668000" y="76200"/>
                  </a:cubicBezTo>
                  <a:cubicBezTo>
                    <a:pt x="10668000" y="34163"/>
                    <a:pt x="10702163" y="0"/>
                    <a:pt x="10744200" y="0"/>
                  </a:cubicBezTo>
                  <a:close/>
                  <a:moveTo>
                    <a:pt x="11049000" y="0"/>
                  </a:moveTo>
                  <a:lnTo>
                    <a:pt x="11201400" y="0"/>
                  </a:lnTo>
                  <a:cubicBezTo>
                    <a:pt x="11243437" y="0"/>
                    <a:pt x="11277600" y="34163"/>
                    <a:pt x="11277600" y="76200"/>
                  </a:cubicBezTo>
                  <a:cubicBezTo>
                    <a:pt x="11277600" y="118237"/>
                    <a:pt x="11243437" y="152400"/>
                    <a:pt x="11201400" y="152400"/>
                  </a:cubicBezTo>
                  <a:lnTo>
                    <a:pt x="11049000" y="152400"/>
                  </a:lnTo>
                  <a:cubicBezTo>
                    <a:pt x="11006963" y="152400"/>
                    <a:pt x="10972800" y="118237"/>
                    <a:pt x="10972800" y="76200"/>
                  </a:cubicBezTo>
                  <a:cubicBezTo>
                    <a:pt x="10972800" y="34163"/>
                    <a:pt x="11006963" y="0"/>
                    <a:pt x="11049000" y="0"/>
                  </a:cubicBezTo>
                  <a:close/>
                  <a:moveTo>
                    <a:pt x="11353800" y="0"/>
                  </a:moveTo>
                  <a:lnTo>
                    <a:pt x="11506200" y="0"/>
                  </a:lnTo>
                  <a:cubicBezTo>
                    <a:pt x="11548237" y="0"/>
                    <a:pt x="11582400" y="34163"/>
                    <a:pt x="11582400" y="76200"/>
                  </a:cubicBezTo>
                  <a:cubicBezTo>
                    <a:pt x="11582400" y="118237"/>
                    <a:pt x="11548237" y="152400"/>
                    <a:pt x="11506200" y="152400"/>
                  </a:cubicBezTo>
                  <a:lnTo>
                    <a:pt x="11353800" y="152400"/>
                  </a:lnTo>
                  <a:cubicBezTo>
                    <a:pt x="11311763" y="152400"/>
                    <a:pt x="11277600" y="118237"/>
                    <a:pt x="11277600" y="76200"/>
                  </a:cubicBezTo>
                  <a:cubicBezTo>
                    <a:pt x="11277600" y="34163"/>
                    <a:pt x="11311763" y="0"/>
                    <a:pt x="11353800" y="0"/>
                  </a:cubicBezTo>
                  <a:close/>
                  <a:moveTo>
                    <a:pt x="11658600" y="0"/>
                  </a:moveTo>
                  <a:lnTo>
                    <a:pt x="11811000" y="0"/>
                  </a:lnTo>
                  <a:cubicBezTo>
                    <a:pt x="11853037" y="0"/>
                    <a:pt x="11887200" y="34163"/>
                    <a:pt x="11887200" y="76200"/>
                  </a:cubicBezTo>
                  <a:cubicBezTo>
                    <a:pt x="11887200" y="118237"/>
                    <a:pt x="11853037" y="152400"/>
                    <a:pt x="11811000" y="152400"/>
                  </a:cubicBezTo>
                  <a:lnTo>
                    <a:pt x="11658600" y="152400"/>
                  </a:lnTo>
                  <a:cubicBezTo>
                    <a:pt x="11616563" y="152400"/>
                    <a:pt x="11582400" y="118237"/>
                    <a:pt x="11582400" y="76200"/>
                  </a:cubicBezTo>
                  <a:cubicBezTo>
                    <a:pt x="11582400" y="34163"/>
                    <a:pt x="11616563" y="0"/>
                    <a:pt x="11658600" y="0"/>
                  </a:cubicBezTo>
                  <a:close/>
                  <a:moveTo>
                    <a:pt x="11963400" y="0"/>
                  </a:moveTo>
                  <a:lnTo>
                    <a:pt x="12115800" y="0"/>
                  </a:lnTo>
                  <a:cubicBezTo>
                    <a:pt x="12157837" y="0"/>
                    <a:pt x="12192000" y="34163"/>
                    <a:pt x="12192000" y="76200"/>
                  </a:cubicBezTo>
                  <a:cubicBezTo>
                    <a:pt x="12192000" y="118237"/>
                    <a:pt x="12157837" y="152400"/>
                    <a:pt x="12115800" y="152400"/>
                  </a:cubicBezTo>
                  <a:lnTo>
                    <a:pt x="11963400" y="152400"/>
                  </a:lnTo>
                  <a:cubicBezTo>
                    <a:pt x="11921363" y="152400"/>
                    <a:pt x="11887200" y="118237"/>
                    <a:pt x="11887200" y="76200"/>
                  </a:cubicBezTo>
                  <a:cubicBezTo>
                    <a:pt x="11887200" y="34163"/>
                    <a:pt x="11921363" y="0"/>
                    <a:pt x="11963400" y="0"/>
                  </a:cubicBezTo>
                  <a:close/>
                  <a:moveTo>
                    <a:pt x="12268200" y="0"/>
                  </a:moveTo>
                  <a:lnTo>
                    <a:pt x="12420600" y="0"/>
                  </a:lnTo>
                  <a:cubicBezTo>
                    <a:pt x="12462637" y="0"/>
                    <a:pt x="12496800" y="34163"/>
                    <a:pt x="12496800" y="76200"/>
                  </a:cubicBezTo>
                  <a:cubicBezTo>
                    <a:pt x="12496800" y="118237"/>
                    <a:pt x="12462637" y="152400"/>
                    <a:pt x="12420600" y="152400"/>
                  </a:cubicBezTo>
                  <a:lnTo>
                    <a:pt x="12268200" y="152400"/>
                  </a:lnTo>
                  <a:cubicBezTo>
                    <a:pt x="12226163" y="152400"/>
                    <a:pt x="12192000" y="118237"/>
                    <a:pt x="12192000" y="76200"/>
                  </a:cubicBezTo>
                  <a:cubicBezTo>
                    <a:pt x="12192000" y="34163"/>
                    <a:pt x="12226163" y="0"/>
                    <a:pt x="12268200" y="0"/>
                  </a:cubicBezTo>
                  <a:close/>
                  <a:moveTo>
                    <a:pt x="12573000" y="0"/>
                  </a:moveTo>
                  <a:lnTo>
                    <a:pt x="12725400" y="0"/>
                  </a:lnTo>
                  <a:cubicBezTo>
                    <a:pt x="12767437" y="0"/>
                    <a:pt x="12801600" y="34163"/>
                    <a:pt x="12801600" y="76200"/>
                  </a:cubicBezTo>
                  <a:cubicBezTo>
                    <a:pt x="12801600" y="118237"/>
                    <a:pt x="12767437" y="152400"/>
                    <a:pt x="12725400" y="152400"/>
                  </a:cubicBezTo>
                  <a:lnTo>
                    <a:pt x="12573000" y="152400"/>
                  </a:lnTo>
                  <a:cubicBezTo>
                    <a:pt x="12530963" y="152400"/>
                    <a:pt x="12496800" y="118237"/>
                    <a:pt x="12496800" y="76200"/>
                  </a:cubicBezTo>
                  <a:cubicBezTo>
                    <a:pt x="12496800" y="34163"/>
                    <a:pt x="12530963" y="0"/>
                    <a:pt x="12573000" y="0"/>
                  </a:cubicBezTo>
                  <a:close/>
                  <a:moveTo>
                    <a:pt x="12877800" y="0"/>
                  </a:moveTo>
                  <a:lnTo>
                    <a:pt x="13030200" y="0"/>
                  </a:lnTo>
                  <a:cubicBezTo>
                    <a:pt x="13072238" y="0"/>
                    <a:pt x="13106400" y="34163"/>
                    <a:pt x="13106400" y="76200"/>
                  </a:cubicBezTo>
                  <a:cubicBezTo>
                    <a:pt x="13106400" y="118237"/>
                    <a:pt x="13072238" y="152400"/>
                    <a:pt x="13030200" y="152400"/>
                  </a:cubicBezTo>
                  <a:lnTo>
                    <a:pt x="12877800" y="152400"/>
                  </a:lnTo>
                  <a:cubicBezTo>
                    <a:pt x="12835763" y="152400"/>
                    <a:pt x="12801600" y="118237"/>
                    <a:pt x="12801600" y="76200"/>
                  </a:cubicBezTo>
                  <a:cubicBezTo>
                    <a:pt x="12801600" y="34163"/>
                    <a:pt x="12835763" y="0"/>
                    <a:pt x="12877800" y="0"/>
                  </a:cubicBezTo>
                  <a:close/>
                  <a:moveTo>
                    <a:pt x="13182600" y="0"/>
                  </a:moveTo>
                  <a:lnTo>
                    <a:pt x="13335000" y="0"/>
                  </a:lnTo>
                  <a:cubicBezTo>
                    <a:pt x="13377038" y="0"/>
                    <a:pt x="13411200" y="34163"/>
                    <a:pt x="13411200" y="76200"/>
                  </a:cubicBezTo>
                  <a:cubicBezTo>
                    <a:pt x="13411200" y="118237"/>
                    <a:pt x="13377038" y="152400"/>
                    <a:pt x="13335000" y="152400"/>
                  </a:cubicBezTo>
                  <a:lnTo>
                    <a:pt x="13182600" y="152400"/>
                  </a:lnTo>
                  <a:cubicBezTo>
                    <a:pt x="13140564" y="152400"/>
                    <a:pt x="13106400" y="118237"/>
                    <a:pt x="13106400" y="76200"/>
                  </a:cubicBezTo>
                  <a:cubicBezTo>
                    <a:pt x="13106400" y="34163"/>
                    <a:pt x="13140564" y="0"/>
                    <a:pt x="13182600" y="0"/>
                  </a:cubicBezTo>
                  <a:close/>
                  <a:moveTo>
                    <a:pt x="13487400" y="0"/>
                  </a:moveTo>
                  <a:lnTo>
                    <a:pt x="13639800" y="0"/>
                  </a:lnTo>
                  <a:cubicBezTo>
                    <a:pt x="13681838" y="0"/>
                    <a:pt x="13716000" y="34163"/>
                    <a:pt x="13716000" y="76200"/>
                  </a:cubicBezTo>
                  <a:cubicBezTo>
                    <a:pt x="13716000" y="118237"/>
                    <a:pt x="13681838" y="152400"/>
                    <a:pt x="13639800" y="152400"/>
                  </a:cubicBezTo>
                  <a:lnTo>
                    <a:pt x="13487400" y="152400"/>
                  </a:lnTo>
                  <a:cubicBezTo>
                    <a:pt x="13445364" y="152400"/>
                    <a:pt x="13411200" y="118237"/>
                    <a:pt x="13411200" y="76200"/>
                  </a:cubicBezTo>
                  <a:cubicBezTo>
                    <a:pt x="13411200" y="34163"/>
                    <a:pt x="13445364" y="0"/>
                    <a:pt x="13487400" y="0"/>
                  </a:cubicBezTo>
                  <a:close/>
                  <a:moveTo>
                    <a:pt x="13792200" y="0"/>
                  </a:moveTo>
                  <a:lnTo>
                    <a:pt x="13944600" y="0"/>
                  </a:lnTo>
                  <a:cubicBezTo>
                    <a:pt x="13986638" y="0"/>
                    <a:pt x="14020800" y="34163"/>
                    <a:pt x="14020800" y="76200"/>
                  </a:cubicBezTo>
                  <a:cubicBezTo>
                    <a:pt x="14020800" y="118237"/>
                    <a:pt x="13986638" y="152400"/>
                    <a:pt x="13944600" y="152400"/>
                  </a:cubicBezTo>
                  <a:lnTo>
                    <a:pt x="13792200" y="152400"/>
                  </a:lnTo>
                  <a:cubicBezTo>
                    <a:pt x="13750164" y="152400"/>
                    <a:pt x="13716000" y="118237"/>
                    <a:pt x="13716000" y="76200"/>
                  </a:cubicBezTo>
                  <a:cubicBezTo>
                    <a:pt x="13716000" y="34163"/>
                    <a:pt x="13750164" y="0"/>
                    <a:pt x="13792200" y="0"/>
                  </a:cubicBezTo>
                  <a:close/>
                  <a:moveTo>
                    <a:pt x="14097000" y="0"/>
                  </a:moveTo>
                  <a:lnTo>
                    <a:pt x="14249400" y="0"/>
                  </a:lnTo>
                  <a:cubicBezTo>
                    <a:pt x="14291438" y="0"/>
                    <a:pt x="14325600" y="34163"/>
                    <a:pt x="14325600" y="76200"/>
                  </a:cubicBezTo>
                  <a:cubicBezTo>
                    <a:pt x="14325600" y="118237"/>
                    <a:pt x="14291438" y="152400"/>
                    <a:pt x="14249400" y="152400"/>
                  </a:cubicBezTo>
                  <a:lnTo>
                    <a:pt x="14097000" y="152400"/>
                  </a:lnTo>
                  <a:cubicBezTo>
                    <a:pt x="14054964" y="152400"/>
                    <a:pt x="14020800" y="118237"/>
                    <a:pt x="14020800" y="76200"/>
                  </a:cubicBezTo>
                  <a:cubicBezTo>
                    <a:pt x="14020800" y="34163"/>
                    <a:pt x="14054964" y="0"/>
                    <a:pt x="14097000" y="0"/>
                  </a:cubicBezTo>
                  <a:close/>
                  <a:moveTo>
                    <a:pt x="14401800" y="0"/>
                  </a:moveTo>
                  <a:lnTo>
                    <a:pt x="14554200" y="0"/>
                  </a:lnTo>
                  <a:cubicBezTo>
                    <a:pt x="14596238" y="0"/>
                    <a:pt x="14630400" y="34163"/>
                    <a:pt x="14630400" y="76200"/>
                  </a:cubicBezTo>
                  <a:cubicBezTo>
                    <a:pt x="14630400" y="118237"/>
                    <a:pt x="14596238" y="152400"/>
                    <a:pt x="14554200" y="152400"/>
                  </a:cubicBezTo>
                  <a:lnTo>
                    <a:pt x="14401800" y="152400"/>
                  </a:lnTo>
                  <a:cubicBezTo>
                    <a:pt x="14359764" y="152400"/>
                    <a:pt x="14325600" y="118237"/>
                    <a:pt x="14325600" y="76200"/>
                  </a:cubicBezTo>
                  <a:cubicBezTo>
                    <a:pt x="14325600" y="34163"/>
                    <a:pt x="14359764" y="0"/>
                    <a:pt x="14401800" y="0"/>
                  </a:cubicBezTo>
                  <a:close/>
                  <a:moveTo>
                    <a:pt x="14706600" y="0"/>
                  </a:moveTo>
                  <a:lnTo>
                    <a:pt x="14859000" y="0"/>
                  </a:lnTo>
                  <a:cubicBezTo>
                    <a:pt x="14901038" y="0"/>
                    <a:pt x="14935200" y="34163"/>
                    <a:pt x="14935200" y="76200"/>
                  </a:cubicBezTo>
                  <a:cubicBezTo>
                    <a:pt x="14935200" y="118237"/>
                    <a:pt x="14901038" y="152400"/>
                    <a:pt x="14859000" y="152400"/>
                  </a:cubicBezTo>
                  <a:lnTo>
                    <a:pt x="14706600" y="152400"/>
                  </a:lnTo>
                  <a:cubicBezTo>
                    <a:pt x="14664564" y="152400"/>
                    <a:pt x="14630400" y="118237"/>
                    <a:pt x="14630400" y="76200"/>
                  </a:cubicBezTo>
                  <a:cubicBezTo>
                    <a:pt x="14630400" y="34163"/>
                    <a:pt x="14664564" y="0"/>
                    <a:pt x="14706600" y="0"/>
                  </a:cubicBezTo>
                  <a:close/>
                  <a:moveTo>
                    <a:pt x="15011400" y="0"/>
                  </a:moveTo>
                  <a:lnTo>
                    <a:pt x="15163800" y="0"/>
                  </a:lnTo>
                  <a:cubicBezTo>
                    <a:pt x="15205838" y="0"/>
                    <a:pt x="15240000" y="34163"/>
                    <a:pt x="15240000" y="76200"/>
                  </a:cubicBezTo>
                  <a:cubicBezTo>
                    <a:pt x="15240000" y="118237"/>
                    <a:pt x="15205838" y="152400"/>
                    <a:pt x="15163800" y="152400"/>
                  </a:cubicBezTo>
                  <a:lnTo>
                    <a:pt x="15011400" y="152400"/>
                  </a:lnTo>
                  <a:cubicBezTo>
                    <a:pt x="14969364" y="152400"/>
                    <a:pt x="14935200" y="118237"/>
                    <a:pt x="14935200" y="76200"/>
                  </a:cubicBezTo>
                  <a:cubicBezTo>
                    <a:pt x="14935200" y="34163"/>
                    <a:pt x="14969364" y="0"/>
                    <a:pt x="15011400" y="0"/>
                  </a:cubicBezTo>
                  <a:close/>
                  <a:moveTo>
                    <a:pt x="15316200" y="0"/>
                  </a:moveTo>
                  <a:lnTo>
                    <a:pt x="15468600" y="0"/>
                  </a:lnTo>
                  <a:cubicBezTo>
                    <a:pt x="15510638" y="0"/>
                    <a:pt x="15544800" y="34163"/>
                    <a:pt x="15544800" y="76200"/>
                  </a:cubicBezTo>
                  <a:cubicBezTo>
                    <a:pt x="15544800" y="118237"/>
                    <a:pt x="15510638" y="152400"/>
                    <a:pt x="15468600" y="152400"/>
                  </a:cubicBezTo>
                  <a:lnTo>
                    <a:pt x="15316200" y="152400"/>
                  </a:lnTo>
                  <a:cubicBezTo>
                    <a:pt x="15274164" y="152400"/>
                    <a:pt x="15240000" y="118237"/>
                    <a:pt x="15240000" y="76200"/>
                  </a:cubicBezTo>
                  <a:cubicBezTo>
                    <a:pt x="15240000" y="34163"/>
                    <a:pt x="15274164" y="0"/>
                    <a:pt x="15316200" y="0"/>
                  </a:cubicBezTo>
                  <a:close/>
                  <a:moveTo>
                    <a:pt x="15621000" y="0"/>
                  </a:moveTo>
                  <a:lnTo>
                    <a:pt x="15773400" y="0"/>
                  </a:lnTo>
                  <a:cubicBezTo>
                    <a:pt x="15815438" y="0"/>
                    <a:pt x="15849600" y="34163"/>
                    <a:pt x="15849600" y="76200"/>
                  </a:cubicBezTo>
                  <a:cubicBezTo>
                    <a:pt x="15849600" y="118237"/>
                    <a:pt x="15815438" y="152400"/>
                    <a:pt x="15773400" y="152400"/>
                  </a:cubicBezTo>
                  <a:lnTo>
                    <a:pt x="15621000" y="152400"/>
                  </a:lnTo>
                  <a:cubicBezTo>
                    <a:pt x="15578964" y="152400"/>
                    <a:pt x="15544800" y="118237"/>
                    <a:pt x="15544800" y="76200"/>
                  </a:cubicBezTo>
                  <a:cubicBezTo>
                    <a:pt x="15544800" y="34163"/>
                    <a:pt x="15578964" y="0"/>
                    <a:pt x="15621000" y="0"/>
                  </a:cubicBezTo>
                  <a:close/>
                  <a:moveTo>
                    <a:pt x="15925800" y="0"/>
                  </a:moveTo>
                  <a:lnTo>
                    <a:pt x="16078200" y="0"/>
                  </a:lnTo>
                  <a:cubicBezTo>
                    <a:pt x="16120238" y="0"/>
                    <a:pt x="16154400" y="34163"/>
                    <a:pt x="16154400" y="76200"/>
                  </a:cubicBezTo>
                  <a:cubicBezTo>
                    <a:pt x="16154400" y="118237"/>
                    <a:pt x="16120238" y="152400"/>
                    <a:pt x="16078200" y="152400"/>
                  </a:cubicBezTo>
                  <a:lnTo>
                    <a:pt x="15925800" y="152400"/>
                  </a:lnTo>
                  <a:cubicBezTo>
                    <a:pt x="15883764" y="152400"/>
                    <a:pt x="15849600" y="118237"/>
                    <a:pt x="15849600" y="76200"/>
                  </a:cubicBezTo>
                  <a:cubicBezTo>
                    <a:pt x="15849600" y="34163"/>
                    <a:pt x="15883764" y="0"/>
                    <a:pt x="15925800" y="0"/>
                  </a:cubicBezTo>
                  <a:close/>
                  <a:moveTo>
                    <a:pt x="16230600" y="0"/>
                  </a:moveTo>
                  <a:lnTo>
                    <a:pt x="16383000" y="0"/>
                  </a:lnTo>
                  <a:cubicBezTo>
                    <a:pt x="16425038" y="0"/>
                    <a:pt x="16459200" y="34163"/>
                    <a:pt x="16459200" y="76200"/>
                  </a:cubicBezTo>
                  <a:cubicBezTo>
                    <a:pt x="16459200" y="118237"/>
                    <a:pt x="16425038" y="152400"/>
                    <a:pt x="16383000" y="152400"/>
                  </a:cubicBezTo>
                  <a:lnTo>
                    <a:pt x="16230600" y="152400"/>
                  </a:lnTo>
                  <a:cubicBezTo>
                    <a:pt x="16188564" y="152400"/>
                    <a:pt x="16154400" y="118237"/>
                    <a:pt x="16154400" y="76200"/>
                  </a:cubicBezTo>
                  <a:cubicBezTo>
                    <a:pt x="16154400" y="34163"/>
                    <a:pt x="16188564" y="0"/>
                    <a:pt x="16230600" y="0"/>
                  </a:cubicBezTo>
                  <a:close/>
                  <a:moveTo>
                    <a:pt x="16535400" y="0"/>
                  </a:moveTo>
                  <a:lnTo>
                    <a:pt x="16687800" y="0"/>
                  </a:lnTo>
                  <a:cubicBezTo>
                    <a:pt x="16729838" y="0"/>
                    <a:pt x="16764000" y="34163"/>
                    <a:pt x="16764000" y="76200"/>
                  </a:cubicBezTo>
                  <a:cubicBezTo>
                    <a:pt x="16764000" y="118237"/>
                    <a:pt x="16729838" y="152400"/>
                    <a:pt x="16687800" y="152400"/>
                  </a:cubicBezTo>
                  <a:lnTo>
                    <a:pt x="16535400" y="152400"/>
                  </a:lnTo>
                  <a:cubicBezTo>
                    <a:pt x="16493364" y="152400"/>
                    <a:pt x="16459200" y="118237"/>
                    <a:pt x="16459200" y="76200"/>
                  </a:cubicBezTo>
                  <a:cubicBezTo>
                    <a:pt x="16459200" y="34163"/>
                    <a:pt x="16493364" y="0"/>
                    <a:pt x="16535400" y="0"/>
                  </a:cubicBezTo>
                  <a:close/>
                  <a:moveTo>
                    <a:pt x="16840200" y="0"/>
                  </a:moveTo>
                  <a:lnTo>
                    <a:pt x="16992600" y="0"/>
                  </a:lnTo>
                  <a:cubicBezTo>
                    <a:pt x="17034638" y="0"/>
                    <a:pt x="17068800" y="34163"/>
                    <a:pt x="17068800" y="76200"/>
                  </a:cubicBezTo>
                  <a:cubicBezTo>
                    <a:pt x="17068800" y="118237"/>
                    <a:pt x="17034638" y="152400"/>
                    <a:pt x="16992600" y="152400"/>
                  </a:cubicBezTo>
                  <a:lnTo>
                    <a:pt x="16840200" y="152400"/>
                  </a:lnTo>
                  <a:cubicBezTo>
                    <a:pt x="16798164" y="152400"/>
                    <a:pt x="16764000" y="118237"/>
                    <a:pt x="16764000" y="76200"/>
                  </a:cubicBezTo>
                  <a:cubicBezTo>
                    <a:pt x="16764000" y="34163"/>
                    <a:pt x="16798164" y="0"/>
                    <a:pt x="16840200" y="0"/>
                  </a:cubicBezTo>
                  <a:close/>
                  <a:moveTo>
                    <a:pt x="17145000" y="0"/>
                  </a:moveTo>
                  <a:lnTo>
                    <a:pt x="17297400" y="0"/>
                  </a:lnTo>
                  <a:cubicBezTo>
                    <a:pt x="17339438" y="0"/>
                    <a:pt x="17373600" y="34163"/>
                    <a:pt x="17373600" y="76200"/>
                  </a:cubicBezTo>
                  <a:cubicBezTo>
                    <a:pt x="17373600" y="118237"/>
                    <a:pt x="17339438" y="152400"/>
                    <a:pt x="17297400" y="152400"/>
                  </a:cubicBezTo>
                  <a:lnTo>
                    <a:pt x="17145000" y="152400"/>
                  </a:lnTo>
                  <a:cubicBezTo>
                    <a:pt x="17102964" y="152400"/>
                    <a:pt x="17068800" y="118237"/>
                    <a:pt x="17068800" y="76200"/>
                  </a:cubicBezTo>
                  <a:cubicBezTo>
                    <a:pt x="17068800" y="34163"/>
                    <a:pt x="17102964" y="0"/>
                    <a:pt x="17145000" y="0"/>
                  </a:cubicBezTo>
                  <a:close/>
                  <a:moveTo>
                    <a:pt x="17449800" y="0"/>
                  </a:moveTo>
                  <a:lnTo>
                    <a:pt x="17602200" y="0"/>
                  </a:lnTo>
                  <a:cubicBezTo>
                    <a:pt x="17644238" y="0"/>
                    <a:pt x="17678400" y="34163"/>
                    <a:pt x="17678400" y="76200"/>
                  </a:cubicBezTo>
                  <a:cubicBezTo>
                    <a:pt x="17678400" y="118237"/>
                    <a:pt x="17644238" y="152400"/>
                    <a:pt x="17602200" y="152400"/>
                  </a:cubicBezTo>
                  <a:lnTo>
                    <a:pt x="17449800" y="152400"/>
                  </a:lnTo>
                  <a:cubicBezTo>
                    <a:pt x="17407764" y="152400"/>
                    <a:pt x="17373600" y="118237"/>
                    <a:pt x="17373600" y="76200"/>
                  </a:cubicBezTo>
                  <a:cubicBezTo>
                    <a:pt x="17373600" y="34163"/>
                    <a:pt x="17407764" y="0"/>
                    <a:pt x="17449800" y="0"/>
                  </a:cubicBezTo>
                  <a:close/>
                  <a:moveTo>
                    <a:pt x="17754600" y="0"/>
                  </a:moveTo>
                  <a:lnTo>
                    <a:pt x="17907000" y="0"/>
                  </a:lnTo>
                  <a:cubicBezTo>
                    <a:pt x="17949038" y="0"/>
                    <a:pt x="17983200" y="34163"/>
                    <a:pt x="17983200" y="76200"/>
                  </a:cubicBezTo>
                  <a:cubicBezTo>
                    <a:pt x="17983200" y="118237"/>
                    <a:pt x="17949038" y="152400"/>
                    <a:pt x="17907000" y="152400"/>
                  </a:cubicBezTo>
                  <a:lnTo>
                    <a:pt x="17754600" y="152400"/>
                  </a:lnTo>
                  <a:cubicBezTo>
                    <a:pt x="17712564" y="152400"/>
                    <a:pt x="17678400" y="118237"/>
                    <a:pt x="17678400" y="76200"/>
                  </a:cubicBezTo>
                  <a:cubicBezTo>
                    <a:pt x="17678400" y="34163"/>
                    <a:pt x="17712564" y="0"/>
                    <a:pt x="17754600" y="0"/>
                  </a:cubicBezTo>
                  <a:close/>
                  <a:moveTo>
                    <a:pt x="18059400" y="0"/>
                  </a:moveTo>
                  <a:lnTo>
                    <a:pt x="18211800" y="0"/>
                  </a:lnTo>
                  <a:cubicBezTo>
                    <a:pt x="18253838" y="0"/>
                    <a:pt x="18288000" y="34163"/>
                    <a:pt x="18288000" y="76200"/>
                  </a:cubicBezTo>
                  <a:cubicBezTo>
                    <a:pt x="18288000" y="118237"/>
                    <a:pt x="18253838" y="152400"/>
                    <a:pt x="18211800" y="152400"/>
                  </a:cubicBezTo>
                  <a:lnTo>
                    <a:pt x="18059400" y="152400"/>
                  </a:lnTo>
                  <a:cubicBezTo>
                    <a:pt x="18017364" y="152400"/>
                    <a:pt x="17983200" y="118237"/>
                    <a:pt x="17983200" y="76200"/>
                  </a:cubicBezTo>
                  <a:cubicBezTo>
                    <a:pt x="17983200" y="34163"/>
                    <a:pt x="18017364" y="0"/>
                    <a:pt x="18059400" y="0"/>
                  </a:cubicBezTo>
                  <a:close/>
                  <a:moveTo>
                    <a:pt x="18364200" y="0"/>
                  </a:moveTo>
                  <a:lnTo>
                    <a:pt x="18516600" y="0"/>
                  </a:lnTo>
                  <a:cubicBezTo>
                    <a:pt x="18558638" y="0"/>
                    <a:pt x="18592800" y="34163"/>
                    <a:pt x="18592800" y="76200"/>
                  </a:cubicBezTo>
                  <a:cubicBezTo>
                    <a:pt x="18592800" y="118237"/>
                    <a:pt x="18558638" y="152400"/>
                    <a:pt x="18516600" y="152400"/>
                  </a:cubicBezTo>
                  <a:lnTo>
                    <a:pt x="18364200" y="152400"/>
                  </a:lnTo>
                  <a:cubicBezTo>
                    <a:pt x="18322164" y="152400"/>
                    <a:pt x="18288000" y="118237"/>
                    <a:pt x="18288000" y="76200"/>
                  </a:cubicBezTo>
                  <a:cubicBezTo>
                    <a:pt x="18288000" y="34163"/>
                    <a:pt x="18322164" y="0"/>
                    <a:pt x="18364200" y="0"/>
                  </a:cubicBezTo>
                  <a:close/>
                  <a:moveTo>
                    <a:pt x="18669000" y="0"/>
                  </a:moveTo>
                  <a:lnTo>
                    <a:pt x="18821400" y="0"/>
                  </a:lnTo>
                  <a:cubicBezTo>
                    <a:pt x="18863438" y="0"/>
                    <a:pt x="18897600" y="34163"/>
                    <a:pt x="18897600" y="76200"/>
                  </a:cubicBezTo>
                  <a:cubicBezTo>
                    <a:pt x="18897600" y="118237"/>
                    <a:pt x="18863438" y="152400"/>
                    <a:pt x="18821400" y="152400"/>
                  </a:cubicBezTo>
                  <a:lnTo>
                    <a:pt x="18669000" y="152400"/>
                  </a:lnTo>
                  <a:cubicBezTo>
                    <a:pt x="18626964" y="152400"/>
                    <a:pt x="18592800" y="118237"/>
                    <a:pt x="18592800" y="76200"/>
                  </a:cubicBezTo>
                  <a:cubicBezTo>
                    <a:pt x="18592800" y="34163"/>
                    <a:pt x="18626964" y="0"/>
                    <a:pt x="18669000" y="0"/>
                  </a:cubicBezTo>
                  <a:close/>
                  <a:moveTo>
                    <a:pt x="18973800" y="0"/>
                  </a:moveTo>
                  <a:lnTo>
                    <a:pt x="19126200" y="0"/>
                  </a:lnTo>
                  <a:cubicBezTo>
                    <a:pt x="19168238" y="0"/>
                    <a:pt x="19202400" y="34163"/>
                    <a:pt x="19202400" y="76200"/>
                  </a:cubicBezTo>
                  <a:cubicBezTo>
                    <a:pt x="19202400" y="118237"/>
                    <a:pt x="19168238" y="152400"/>
                    <a:pt x="19126200" y="152400"/>
                  </a:cubicBezTo>
                  <a:lnTo>
                    <a:pt x="18973800" y="152400"/>
                  </a:lnTo>
                  <a:cubicBezTo>
                    <a:pt x="18931764" y="152400"/>
                    <a:pt x="18897600" y="118237"/>
                    <a:pt x="18897600" y="76200"/>
                  </a:cubicBezTo>
                  <a:cubicBezTo>
                    <a:pt x="18897600" y="34163"/>
                    <a:pt x="18931764" y="0"/>
                    <a:pt x="18973800" y="0"/>
                  </a:cubicBezTo>
                  <a:close/>
                  <a:moveTo>
                    <a:pt x="19278600" y="0"/>
                  </a:moveTo>
                  <a:lnTo>
                    <a:pt x="19431000" y="0"/>
                  </a:lnTo>
                  <a:cubicBezTo>
                    <a:pt x="19473038" y="0"/>
                    <a:pt x="19507200" y="34163"/>
                    <a:pt x="19507200" y="76200"/>
                  </a:cubicBezTo>
                  <a:cubicBezTo>
                    <a:pt x="19507200" y="118237"/>
                    <a:pt x="19473038" y="152400"/>
                    <a:pt x="19431000" y="152400"/>
                  </a:cubicBezTo>
                  <a:lnTo>
                    <a:pt x="19278600" y="152400"/>
                  </a:lnTo>
                  <a:cubicBezTo>
                    <a:pt x="19236564" y="152400"/>
                    <a:pt x="19202400" y="118237"/>
                    <a:pt x="19202400" y="76200"/>
                  </a:cubicBezTo>
                  <a:cubicBezTo>
                    <a:pt x="19202400" y="34163"/>
                    <a:pt x="19236564" y="0"/>
                    <a:pt x="19278600" y="0"/>
                  </a:cubicBezTo>
                  <a:close/>
                  <a:moveTo>
                    <a:pt x="19583400" y="0"/>
                  </a:moveTo>
                  <a:lnTo>
                    <a:pt x="19735800" y="0"/>
                  </a:lnTo>
                  <a:cubicBezTo>
                    <a:pt x="19777838" y="0"/>
                    <a:pt x="19812000" y="34163"/>
                    <a:pt x="19812000" y="76200"/>
                  </a:cubicBezTo>
                  <a:cubicBezTo>
                    <a:pt x="19812000" y="118237"/>
                    <a:pt x="19777838" y="152400"/>
                    <a:pt x="19735800" y="152400"/>
                  </a:cubicBezTo>
                  <a:lnTo>
                    <a:pt x="19583400" y="152400"/>
                  </a:lnTo>
                  <a:cubicBezTo>
                    <a:pt x="19541364" y="152400"/>
                    <a:pt x="19507200" y="118237"/>
                    <a:pt x="19507200" y="76200"/>
                  </a:cubicBezTo>
                  <a:cubicBezTo>
                    <a:pt x="19507200" y="34163"/>
                    <a:pt x="19541364" y="0"/>
                    <a:pt x="19583400" y="0"/>
                  </a:cubicBezTo>
                  <a:close/>
                  <a:moveTo>
                    <a:pt x="19888200" y="0"/>
                  </a:moveTo>
                  <a:lnTo>
                    <a:pt x="20040600" y="0"/>
                  </a:lnTo>
                  <a:cubicBezTo>
                    <a:pt x="20082638" y="0"/>
                    <a:pt x="20116800" y="34163"/>
                    <a:pt x="20116800" y="76200"/>
                  </a:cubicBezTo>
                  <a:cubicBezTo>
                    <a:pt x="20116800" y="118237"/>
                    <a:pt x="20082638" y="152400"/>
                    <a:pt x="20040600" y="152400"/>
                  </a:cubicBezTo>
                  <a:lnTo>
                    <a:pt x="19888200" y="152400"/>
                  </a:lnTo>
                  <a:cubicBezTo>
                    <a:pt x="19846164" y="152400"/>
                    <a:pt x="19812000" y="118237"/>
                    <a:pt x="19812000" y="76200"/>
                  </a:cubicBezTo>
                  <a:cubicBezTo>
                    <a:pt x="19812000" y="34163"/>
                    <a:pt x="19846164" y="0"/>
                    <a:pt x="19888200" y="0"/>
                  </a:cubicBezTo>
                  <a:close/>
                  <a:moveTo>
                    <a:pt x="20193000" y="0"/>
                  </a:moveTo>
                  <a:lnTo>
                    <a:pt x="20345400" y="0"/>
                  </a:lnTo>
                  <a:cubicBezTo>
                    <a:pt x="20387438" y="0"/>
                    <a:pt x="20421600" y="34163"/>
                    <a:pt x="20421600" y="76200"/>
                  </a:cubicBezTo>
                  <a:cubicBezTo>
                    <a:pt x="20421600" y="118237"/>
                    <a:pt x="20387438" y="152400"/>
                    <a:pt x="20345400" y="152400"/>
                  </a:cubicBezTo>
                  <a:lnTo>
                    <a:pt x="20193000" y="152400"/>
                  </a:lnTo>
                  <a:cubicBezTo>
                    <a:pt x="20150964" y="152400"/>
                    <a:pt x="20116800" y="118237"/>
                    <a:pt x="20116800" y="76200"/>
                  </a:cubicBezTo>
                  <a:cubicBezTo>
                    <a:pt x="20116800" y="34163"/>
                    <a:pt x="20150964" y="0"/>
                    <a:pt x="20193000" y="0"/>
                  </a:cubicBezTo>
                  <a:close/>
                  <a:moveTo>
                    <a:pt x="20497800" y="0"/>
                  </a:moveTo>
                  <a:lnTo>
                    <a:pt x="20650200" y="0"/>
                  </a:lnTo>
                  <a:cubicBezTo>
                    <a:pt x="20692238" y="0"/>
                    <a:pt x="20726400" y="34163"/>
                    <a:pt x="20726400" y="76200"/>
                  </a:cubicBezTo>
                  <a:cubicBezTo>
                    <a:pt x="20726400" y="118237"/>
                    <a:pt x="20692238" y="152400"/>
                    <a:pt x="20650200" y="152400"/>
                  </a:cubicBezTo>
                  <a:lnTo>
                    <a:pt x="20497800" y="152400"/>
                  </a:lnTo>
                  <a:cubicBezTo>
                    <a:pt x="20455764" y="152400"/>
                    <a:pt x="20421600" y="118237"/>
                    <a:pt x="20421600" y="76200"/>
                  </a:cubicBezTo>
                  <a:cubicBezTo>
                    <a:pt x="20421600" y="34163"/>
                    <a:pt x="20455764" y="0"/>
                    <a:pt x="20497800" y="0"/>
                  </a:cubicBezTo>
                  <a:close/>
                  <a:moveTo>
                    <a:pt x="20802600" y="0"/>
                  </a:moveTo>
                  <a:lnTo>
                    <a:pt x="20955000" y="0"/>
                  </a:lnTo>
                  <a:cubicBezTo>
                    <a:pt x="20997038" y="0"/>
                    <a:pt x="21031200" y="34163"/>
                    <a:pt x="21031200" y="76200"/>
                  </a:cubicBezTo>
                  <a:cubicBezTo>
                    <a:pt x="21031200" y="118237"/>
                    <a:pt x="20997038" y="152400"/>
                    <a:pt x="20955000" y="152400"/>
                  </a:cubicBezTo>
                  <a:lnTo>
                    <a:pt x="20802600" y="152400"/>
                  </a:lnTo>
                  <a:cubicBezTo>
                    <a:pt x="20760564" y="152400"/>
                    <a:pt x="20726400" y="118237"/>
                    <a:pt x="20726400" y="76200"/>
                  </a:cubicBezTo>
                  <a:cubicBezTo>
                    <a:pt x="20726400" y="34163"/>
                    <a:pt x="20760564" y="0"/>
                    <a:pt x="20802600" y="0"/>
                  </a:cubicBezTo>
                  <a:close/>
                  <a:moveTo>
                    <a:pt x="21107400" y="0"/>
                  </a:moveTo>
                  <a:lnTo>
                    <a:pt x="21259800" y="0"/>
                  </a:lnTo>
                  <a:cubicBezTo>
                    <a:pt x="21301838" y="0"/>
                    <a:pt x="21336000" y="34163"/>
                    <a:pt x="21336000" y="76200"/>
                  </a:cubicBezTo>
                  <a:cubicBezTo>
                    <a:pt x="21336000" y="118237"/>
                    <a:pt x="21301838" y="152400"/>
                    <a:pt x="21259800" y="152400"/>
                  </a:cubicBezTo>
                  <a:lnTo>
                    <a:pt x="21107400" y="152400"/>
                  </a:lnTo>
                  <a:cubicBezTo>
                    <a:pt x="21065364" y="152400"/>
                    <a:pt x="21031200" y="118237"/>
                    <a:pt x="21031200" y="76200"/>
                  </a:cubicBezTo>
                  <a:cubicBezTo>
                    <a:pt x="21031200" y="34163"/>
                    <a:pt x="21065364" y="0"/>
                    <a:pt x="21107400" y="0"/>
                  </a:cubicBezTo>
                  <a:close/>
                  <a:moveTo>
                    <a:pt x="21412200" y="0"/>
                  </a:moveTo>
                  <a:lnTo>
                    <a:pt x="21501100" y="0"/>
                  </a:lnTo>
                  <a:cubicBezTo>
                    <a:pt x="21543138" y="0"/>
                    <a:pt x="21577300" y="34163"/>
                    <a:pt x="21577300" y="76200"/>
                  </a:cubicBezTo>
                  <a:cubicBezTo>
                    <a:pt x="21577300" y="118237"/>
                    <a:pt x="21543138" y="152400"/>
                    <a:pt x="21501100" y="152400"/>
                  </a:cubicBezTo>
                  <a:lnTo>
                    <a:pt x="21412200" y="152400"/>
                  </a:lnTo>
                  <a:cubicBezTo>
                    <a:pt x="21370164" y="152400"/>
                    <a:pt x="21336000" y="118237"/>
                    <a:pt x="21336000" y="76200"/>
                  </a:cubicBezTo>
                  <a:cubicBezTo>
                    <a:pt x="21336000" y="34163"/>
                    <a:pt x="21370164" y="0"/>
                    <a:pt x="21412200" y="0"/>
                  </a:cubicBezTo>
                  <a:close/>
                  <a:moveTo>
                    <a:pt x="76200" y="0"/>
                  </a:moveTo>
                  <a:lnTo>
                    <a:pt x="228600" y="0"/>
                  </a:lnTo>
                  <a:cubicBezTo>
                    <a:pt x="270637" y="0"/>
                    <a:pt x="304800" y="34163"/>
                    <a:pt x="304800" y="76200"/>
                  </a:cubicBezTo>
                  <a:cubicBezTo>
                    <a:pt x="304800" y="118237"/>
                    <a:pt x="270637" y="152400"/>
                    <a:pt x="228600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ubicBezTo>
                    <a:pt x="0" y="34163"/>
                    <a:pt x="34163" y="0"/>
                    <a:pt x="762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4379339" y="5925462"/>
            <a:ext cx="593144" cy="593143"/>
          </a:xfrm>
          <a:custGeom>
            <a:avLst/>
            <a:gdLst/>
            <a:ahLst/>
            <a:cxnLst/>
            <a:rect l="l" t="t" r="r" b="b"/>
            <a:pathLst>
              <a:path w="593144" h="593143">
                <a:moveTo>
                  <a:pt x="0" y="0"/>
                </a:moveTo>
                <a:lnTo>
                  <a:pt x="593144" y="0"/>
                </a:lnTo>
                <a:lnTo>
                  <a:pt x="593144" y="593144"/>
                </a:lnTo>
                <a:lnTo>
                  <a:pt x="0" y="5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535335" y="5925462"/>
            <a:ext cx="593143" cy="593143"/>
          </a:xfrm>
          <a:custGeom>
            <a:avLst/>
            <a:gdLst/>
            <a:ahLst/>
            <a:cxnLst/>
            <a:rect l="l" t="t" r="r" b="b"/>
            <a:pathLst>
              <a:path w="593143" h="593143">
                <a:moveTo>
                  <a:pt x="0" y="0"/>
                </a:moveTo>
                <a:lnTo>
                  <a:pt x="593144" y="0"/>
                </a:lnTo>
                <a:lnTo>
                  <a:pt x="593144" y="593144"/>
                </a:lnTo>
                <a:lnTo>
                  <a:pt x="0" y="5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8319918" y="5915936"/>
            <a:ext cx="593143" cy="593144"/>
          </a:xfrm>
          <a:custGeom>
            <a:avLst/>
            <a:gdLst/>
            <a:ahLst/>
            <a:cxnLst/>
            <a:rect l="l" t="t" r="r" b="b"/>
            <a:pathLst>
              <a:path w="593143" h="593144">
                <a:moveTo>
                  <a:pt x="0" y="0"/>
                </a:moveTo>
                <a:lnTo>
                  <a:pt x="593143" y="0"/>
                </a:lnTo>
                <a:lnTo>
                  <a:pt x="593143" y="593144"/>
                </a:lnTo>
                <a:lnTo>
                  <a:pt x="0" y="5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1739750" y="5925462"/>
            <a:ext cx="593144" cy="593143"/>
          </a:xfrm>
          <a:custGeom>
            <a:avLst/>
            <a:gdLst/>
            <a:ahLst/>
            <a:cxnLst/>
            <a:rect l="l" t="t" r="r" b="b"/>
            <a:pathLst>
              <a:path w="593144" h="593143">
                <a:moveTo>
                  <a:pt x="0" y="0"/>
                </a:moveTo>
                <a:lnTo>
                  <a:pt x="593143" y="0"/>
                </a:lnTo>
                <a:lnTo>
                  <a:pt x="593143" y="593144"/>
                </a:lnTo>
                <a:lnTo>
                  <a:pt x="0" y="5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604185" y="5915936"/>
            <a:ext cx="593144" cy="593143"/>
          </a:xfrm>
          <a:custGeom>
            <a:avLst/>
            <a:gdLst/>
            <a:ahLst/>
            <a:cxnLst/>
            <a:rect l="l" t="t" r="r" b="b"/>
            <a:pathLst>
              <a:path w="593144" h="593143">
                <a:moveTo>
                  <a:pt x="0" y="0"/>
                </a:moveTo>
                <a:lnTo>
                  <a:pt x="593143" y="0"/>
                </a:lnTo>
                <a:lnTo>
                  <a:pt x="593143" y="593144"/>
                </a:lnTo>
                <a:lnTo>
                  <a:pt x="0" y="5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1006330" y="4267292"/>
            <a:ext cx="1507655" cy="1505770"/>
            <a:chOff x="0" y="0"/>
            <a:chExt cx="3314698" cy="33105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14700" cy="3310509"/>
            </a:xfrm>
            <a:custGeom>
              <a:avLst/>
              <a:gdLst/>
              <a:ahLst/>
              <a:cxnLst/>
              <a:rect l="l" t="t" r="r" b="b"/>
              <a:pathLst>
                <a:path w="3314700" h="3310509">
                  <a:moveTo>
                    <a:pt x="0" y="0"/>
                  </a:moveTo>
                  <a:lnTo>
                    <a:pt x="3314700" y="0"/>
                  </a:lnTo>
                  <a:lnTo>
                    <a:pt x="3314700" y="3310509"/>
                  </a:lnTo>
                  <a:lnTo>
                    <a:pt x="0" y="3310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3" r="-53"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62662" y="4267292"/>
            <a:ext cx="1507655" cy="1505770"/>
            <a:chOff x="0" y="0"/>
            <a:chExt cx="3314698" cy="33105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14700" cy="3310509"/>
            </a:xfrm>
            <a:custGeom>
              <a:avLst/>
              <a:gdLst/>
              <a:ahLst/>
              <a:cxnLst/>
              <a:rect l="l" t="t" r="r" b="b"/>
              <a:pathLst>
                <a:path w="3314700" h="3310509">
                  <a:moveTo>
                    <a:pt x="0" y="0"/>
                  </a:moveTo>
                  <a:lnTo>
                    <a:pt x="3314700" y="0"/>
                  </a:lnTo>
                  <a:lnTo>
                    <a:pt x="3314700" y="3310509"/>
                  </a:lnTo>
                  <a:lnTo>
                    <a:pt x="0" y="3310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3" r="-53"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381326" y="4583677"/>
            <a:ext cx="901162" cy="873001"/>
          </a:xfrm>
          <a:custGeom>
            <a:avLst/>
            <a:gdLst/>
            <a:ahLst/>
            <a:cxnLst/>
            <a:rect l="l" t="t" r="r" b="b"/>
            <a:pathLst>
              <a:path w="901162" h="873001">
                <a:moveTo>
                  <a:pt x="0" y="0"/>
                </a:moveTo>
                <a:lnTo>
                  <a:pt x="901162" y="0"/>
                </a:lnTo>
                <a:lnTo>
                  <a:pt x="901162" y="873000"/>
                </a:lnTo>
                <a:lnTo>
                  <a:pt x="0" y="873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9" name="Group 19"/>
          <p:cNvGrpSpPr/>
          <p:nvPr/>
        </p:nvGrpSpPr>
        <p:grpSpPr>
          <a:xfrm>
            <a:off x="3884157" y="4267292"/>
            <a:ext cx="1507655" cy="1505770"/>
            <a:chOff x="0" y="0"/>
            <a:chExt cx="3314698" cy="33105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14700" cy="3310509"/>
            </a:xfrm>
            <a:custGeom>
              <a:avLst/>
              <a:gdLst/>
              <a:ahLst/>
              <a:cxnLst/>
              <a:rect l="l" t="t" r="r" b="b"/>
              <a:pathLst>
                <a:path w="3314700" h="3310509">
                  <a:moveTo>
                    <a:pt x="0" y="0"/>
                  </a:moveTo>
                  <a:lnTo>
                    <a:pt x="3314700" y="0"/>
                  </a:lnTo>
                  <a:lnTo>
                    <a:pt x="3314700" y="3310509"/>
                  </a:lnTo>
                  <a:lnTo>
                    <a:pt x="0" y="3310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3" r="-53"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4164370" y="4462111"/>
            <a:ext cx="1023082" cy="1135181"/>
          </a:xfrm>
          <a:custGeom>
            <a:avLst/>
            <a:gdLst/>
            <a:ahLst/>
            <a:cxnLst/>
            <a:rect l="l" t="t" r="r" b="b"/>
            <a:pathLst>
              <a:path w="1023082" h="1135181">
                <a:moveTo>
                  <a:pt x="0" y="0"/>
                </a:moveTo>
                <a:lnTo>
                  <a:pt x="1023082" y="0"/>
                </a:lnTo>
                <a:lnTo>
                  <a:pt x="1023082" y="1135182"/>
                </a:lnTo>
                <a:lnTo>
                  <a:pt x="0" y="11351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8187415" y="4422528"/>
            <a:ext cx="846561" cy="1155714"/>
          </a:xfrm>
          <a:custGeom>
            <a:avLst/>
            <a:gdLst/>
            <a:ahLst/>
            <a:cxnLst/>
            <a:rect l="l" t="t" r="r" b="b"/>
            <a:pathLst>
              <a:path w="846561" h="1155714">
                <a:moveTo>
                  <a:pt x="0" y="0"/>
                </a:moveTo>
                <a:lnTo>
                  <a:pt x="846561" y="0"/>
                </a:lnTo>
                <a:lnTo>
                  <a:pt x="846561" y="1155715"/>
                </a:lnTo>
                <a:lnTo>
                  <a:pt x="0" y="11557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3" name="Group 23"/>
          <p:cNvGrpSpPr/>
          <p:nvPr/>
        </p:nvGrpSpPr>
        <p:grpSpPr>
          <a:xfrm>
            <a:off x="15146929" y="4267292"/>
            <a:ext cx="1507655" cy="1505770"/>
            <a:chOff x="0" y="0"/>
            <a:chExt cx="2010207" cy="2007694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2010207" cy="2007694"/>
              <a:chOff x="0" y="0"/>
              <a:chExt cx="3314698" cy="331055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314700" cy="3310509"/>
              </a:xfrm>
              <a:custGeom>
                <a:avLst/>
                <a:gdLst/>
                <a:ahLst/>
                <a:cxnLst/>
                <a:rect l="l" t="t" r="r" b="b"/>
                <a:pathLst>
                  <a:path w="3314700" h="3310509">
                    <a:moveTo>
                      <a:pt x="0" y="0"/>
                    </a:moveTo>
                    <a:lnTo>
                      <a:pt x="3314700" y="0"/>
                    </a:lnTo>
                    <a:lnTo>
                      <a:pt x="3314700" y="3310509"/>
                    </a:lnTo>
                    <a:lnTo>
                      <a:pt x="0" y="33105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53" r="-53" b="-1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94874" y="440481"/>
              <a:ext cx="1420458" cy="1136366"/>
            </a:xfrm>
            <a:custGeom>
              <a:avLst/>
              <a:gdLst/>
              <a:ahLst/>
              <a:cxnLst/>
              <a:rect l="l" t="t" r="r" b="b"/>
              <a:pathLst>
                <a:path w="1420458" h="1136366">
                  <a:moveTo>
                    <a:pt x="0" y="0"/>
                  </a:moveTo>
                  <a:lnTo>
                    <a:pt x="1420458" y="0"/>
                  </a:lnTo>
                  <a:lnTo>
                    <a:pt x="1420458" y="1136367"/>
                  </a:lnTo>
                  <a:lnTo>
                    <a:pt x="0" y="1136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282494" y="4267292"/>
            <a:ext cx="1507655" cy="1505770"/>
            <a:chOff x="0" y="0"/>
            <a:chExt cx="2010207" cy="2007694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2010207" cy="2007694"/>
              <a:chOff x="0" y="0"/>
              <a:chExt cx="3314698" cy="331055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3314700" cy="3310509"/>
              </a:xfrm>
              <a:custGeom>
                <a:avLst/>
                <a:gdLst/>
                <a:ahLst/>
                <a:cxnLst/>
                <a:rect l="l" t="t" r="r" b="b"/>
                <a:pathLst>
                  <a:path w="3314700" h="3310509">
                    <a:moveTo>
                      <a:pt x="0" y="0"/>
                    </a:moveTo>
                    <a:lnTo>
                      <a:pt x="3314700" y="0"/>
                    </a:lnTo>
                    <a:lnTo>
                      <a:pt x="3314700" y="3310509"/>
                    </a:lnTo>
                    <a:lnTo>
                      <a:pt x="0" y="33105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53" r="-53" b="-1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455555" y="459116"/>
              <a:ext cx="1099096" cy="1099096"/>
            </a:xfrm>
            <a:custGeom>
              <a:avLst/>
              <a:gdLst/>
              <a:ahLst/>
              <a:cxnLst/>
              <a:rect l="l" t="t" r="r" b="b"/>
              <a:pathLst>
                <a:path w="1099096" h="1099096">
                  <a:moveTo>
                    <a:pt x="0" y="0"/>
                  </a:moveTo>
                  <a:lnTo>
                    <a:pt x="1099097" y="0"/>
                  </a:lnTo>
                  <a:lnTo>
                    <a:pt x="1099097" y="1099097"/>
                  </a:lnTo>
                  <a:lnTo>
                    <a:pt x="0" y="1099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50573" y="6613856"/>
            <a:ext cx="2900000" cy="46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Prototipação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919919" y="6613865"/>
            <a:ext cx="1895153" cy="46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</a:t>
            </a:r>
          </a:p>
        </p:txBody>
      </p:sp>
      <p:sp>
        <p:nvSpPr>
          <p:cNvPr id="33" name="AutoShape 33"/>
          <p:cNvSpPr/>
          <p:nvPr/>
        </p:nvSpPr>
        <p:spPr>
          <a:xfrm>
            <a:off x="6621400" y="4727780"/>
            <a:ext cx="0" cy="3083757"/>
          </a:xfrm>
          <a:prstGeom prst="line">
            <a:avLst/>
          </a:prstGeom>
          <a:ln w="3810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6066524" y="3709795"/>
            <a:ext cx="938888" cy="1027510"/>
          </a:xfrm>
          <a:custGeom>
            <a:avLst/>
            <a:gdLst/>
            <a:ahLst/>
            <a:cxnLst/>
            <a:rect l="l" t="t" r="r" b="b"/>
            <a:pathLst>
              <a:path w="938888" h="1027510">
                <a:moveTo>
                  <a:pt x="0" y="0"/>
                </a:moveTo>
                <a:lnTo>
                  <a:pt x="938888" y="0"/>
                </a:lnTo>
                <a:lnTo>
                  <a:pt x="938888" y="1027510"/>
                </a:lnTo>
                <a:lnTo>
                  <a:pt x="0" y="10275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3130233" y="3568091"/>
            <a:ext cx="1154491" cy="1102539"/>
          </a:xfrm>
          <a:custGeom>
            <a:avLst/>
            <a:gdLst/>
            <a:ahLst/>
            <a:cxnLst/>
            <a:rect l="l" t="t" r="r" b="b"/>
            <a:pathLst>
              <a:path w="1154491" h="1102539">
                <a:moveTo>
                  <a:pt x="0" y="0"/>
                </a:moveTo>
                <a:lnTo>
                  <a:pt x="1154491" y="0"/>
                </a:lnTo>
                <a:lnTo>
                  <a:pt x="1154491" y="1102539"/>
                </a:lnTo>
                <a:lnTo>
                  <a:pt x="0" y="1102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TextBox 36"/>
          <p:cNvSpPr txBox="1"/>
          <p:nvPr/>
        </p:nvSpPr>
        <p:spPr>
          <a:xfrm>
            <a:off x="7039476" y="6613884"/>
            <a:ext cx="4200000" cy="46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Profissionalização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258694" y="6623381"/>
            <a:ext cx="1713610" cy="46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Negócio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335937" y="6613893"/>
            <a:ext cx="1700000" cy="46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Partner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3707478" y="4727780"/>
            <a:ext cx="0" cy="3083757"/>
          </a:xfrm>
          <a:prstGeom prst="line">
            <a:avLst/>
          </a:prstGeom>
          <a:ln w="3810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Box 40"/>
          <p:cNvSpPr txBox="1"/>
          <p:nvPr/>
        </p:nvSpPr>
        <p:spPr>
          <a:xfrm>
            <a:off x="728034" y="1410239"/>
            <a:ext cx="16227332" cy="480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8"/>
              </a:lnSpc>
            </a:pPr>
            <a:r>
              <a:rPr lang="en-US" sz="320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Nível a nível</a:t>
            </a:r>
          </a:p>
        </p:txBody>
      </p:sp>
      <p:sp>
        <p:nvSpPr>
          <p:cNvPr id="902" name="Freeform Logo Anima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141957" y="-4369675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WEF · FUTURE OF JOBS REPORT 2025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86%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apostam que a IA vai transformar seus negócios até 2030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forma essa transformação com 110+ laboratórios de inovação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117849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AS PROFISSÕES QUE MAIS CRESCEM NO MUNDO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4200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Big Data  ·  IA/ML  ·  FinTech  ·  Software  ·  Cibersegurança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as 5 vagas que mais crescem no planeta até 2030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já forma nelas, com mais de 1.700 </a:t>
            </a:r>
            <a:r>
              <a:rPr lang="pt-BR" sz="2400" b="1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squads</a:t>
            </a: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reais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6EC60D-8D35-5243-95E3-4BC40784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3480967-E016-D1AB-F0BA-52F062039360}"/>
              </a:ext>
            </a:extLst>
          </p:cNvPr>
          <p:cNvSpPr/>
          <p:nvPr/>
        </p:nvSpPr>
        <p:spPr>
          <a:xfrm flipH="1">
            <a:off x="-990600" y="-647700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17671F7-C60B-F891-4C53-335B7A517E7A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6C6DB294-A8D7-0FAA-1AF0-1801F30A05B2}"/>
              </a:ext>
            </a:extLst>
          </p:cNvPr>
          <p:cNvSpPr txBox="1"/>
          <p:nvPr/>
        </p:nvSpPr>
        <p:spPr>
          <a:xfrm>
            <a:off x="914400" y="9216881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 dirty="0" err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XRLAb</a:t>
            </a: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- UniRitter</a:t>
            </a:r>
          </a:p>
        </p:txBody>
      </p:sp>
      <p:sp>
        <p:nvSpPr>
          <p:cNvPr id="6" name="Freeform 6"/>
          <p:cNvSpPr/>
          <p:nvPr/>
        </p:nvSpPr>
        <p:spPr>
          <a:xfrm>
            <a:off x="3315757" y="1782848"/>
            <a:ext cx="11423984" cy="6583071"/>
          </a:xfrm>
          <a:custGeom>
            <a:avLst/>
            <a:gdLst/>
            <a:ahLst/>
            <a:cxnLst/>
            <a:rect l="l" t="t" r="r" b="b"/>
            <a:pathLst>
              <a:path w="11423984" h="6583071">
                <a:moveTo>
                  <a:pt x="0" y="0"/>
                </a:moveTo>
                <a:lnTo>
                  <a:pt x="11423984" y="0"/>
                </a:lnTo>
                <a:lnTo>
                  <a:pt x="11423984" y="6583072"/>
                </a:lnTo>
                <a:lnTo>
                  <a:pt x="0" y="65830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4724400" y="2216834"/>
            <a:ext cx="8639364" cy="5356405"/>
            <a:chOff x="0" y="0"/>
            <a:chExt cx="2275388" cy="14107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75388" cy="1410740"/>
            </a:xfrm>
            <a:custGeom>
              <a:avLst/>
              <a:gdLst/>
              <a:ahLst/>
              <a:cxnLst/>
              <a:rect l="l" t="t" r="r" b="b"/>
              <a:pathLst>
                <a:path w="2275388" h="1410740">
                  <a:moveTo>
                    <a:pt x="0" y="0"/>
                  </a:moveTo>
                  <a:lnTo>
                    <a:pt x="2275388" y="0"/>
                  </a:lnTo>
                  <a:lnTo>
                    <a:pt x="2275388" y="1410740"/>
                  </a:lnTo>
                  <a:lnTo>
                    <a:pt x="0" y="1410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" name="TextBox 9"/>
            <p:cNvSpPr txBox="1"/>
            <p:nvPr/>
          </p:nvSpPr>
          <p:spPr>
            <a:xfrm>
              <a:off x="0" y="-28575"/>
              <a:ext cx="2275388" cy="1439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pic>
        <p:nvPicPr>
          <p:cNvPr id="10" name="Picture 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5743" r="5743"/>
          <a:stretch>
            <a:fillRect/>
          </a:stretch>
        </p:blipFill>
        <p:spPr>
          <a:xfrm>
            <a:off x="4724400" y="2082886"/>
            <a:ext cx="8639364" cy="549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028786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AS COMPETÊNCIAS QUE MAIS CRESCEM ATÉ 2030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5000" b="1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IA &amp; Dados  ·  Criatividade  ·  Resiliência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 combinação mais buscada pelo mercado até 2030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é a mesma que squads e laboratórios do HUB desenvolvem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6EC60D-8D35-5243-95E3-4BC407846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117671F7-C60B-F891-4C53-335B7A517E7A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3FEF7AF-5150-AF02-878E-9C8B77FEC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800100"/>
            <a:ext cx="8991600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0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065758" y="-4277513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MAIOR BARREIRA DAS EMPRESAS PARA 2030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63%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apontam a falta de competências como maior barreira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140 empresas parceiras do HUB formam esse talento antes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B5704-D294-7CF4-7505-96A52F8A1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9D24E3-C141-4003-96D2-212048CCE632}"/>
              </a:ext>
            </a:extLst>
          </p:cNvPr>
          <p:cNvSpPr/>
          <p:nvPr/>
        </p:nvSpPr>
        <p:spPr>
          <a:xfrm flipH="1">
            <a:off x="-990600" y="-647700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CC5BA2A-20A9-4E29-770A-E103B9B3F951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2294AE53-F5EA-B616-7047-E4B1A2DCC1D7}"/>
              </a:ext>
            </a:extLst>
          </p:cNvPr>
          <p:cNvSpPr txBox="1"/>
          <p:nvPr/>
        </p:nvSpPr>
        <p:spPr>
          <a:xfrm>
            <a:off x="914400" y="9216881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Virtual Heart - UNIFACS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09B2118-4BC9-ADFF-D491-909815DFE170}"/>
              </a:ext>
            </a:extLst>
          </p:cNvPr>
          <p:cNvSpPr/>
          <p:nvPr/>
        </p:nvSpPr>
        <p:spPr>
          <a:xfrm>
            <a:off x="3315757" y="1782848"/>
            <a:ext cx="11423984" cy="6583071"/>
          </a:xfrm>
          <a:custGeom>
            <a:avLst/>
            <a:gdLst/>
            <a:ahLst/>
            <a:cxnLst/>
            <a:rect l="l" t="t" r="r" b="b"/>
            <a:pathLst>
              <a:path w="11423984" h="6583071">
                <a:moveTo>
                  <a:pt x="0" y="0"/>
                </a:moveTo>
                <a:lnTo>
                  <a:pt x="11423984" y="0"/>
                </a:lnTo>
                <a:lnTo>
                  <a:pt x="11423984" y="6583072"/>
                </a:lnTo>
                <a:lnTo>
                  <a:pt x="0" y="65830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C6DCF8F-768A-35C3-C5C6-DA0CC88BDE21}"/>
              </a:ext>
            </a:extLst>
          </p:cNvPr>
          <p:cNvGrpSpPr/>
          <p:nvPr/>
        </p:nvGrpSpPr>
        <p:grpSpPr>
          <a:xfrm>
            <a:off x="4724400" y="2216834"/>
            <a:ext cx="8639364" cy="5356405"/>
            <a:chOff x="0" y="0"/>
            <a:chExt cx="2275388" cy="141074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3C85C79-3749-16F8-4658-3198D2E42447}"/>
                </a:ext>
              </a:extLst>
            </p:cNvPr>
            <p:cNvSpPr/>
            <p:nvPr/>
          </p:nvSpPr>
          <p:spPr>
            <a:xfrm>
              <a:off x="0" y="0"/>
              <a:ext cx="2275388" cy="1410740"/>
            </a:xfrm>
            <a:custGeom>
              <a:avLst/>
              <a:gdLst/>
              <a:ahLst/>
              <a:cxnLst/>
              <a:rect l="l" t="t" r="r" b="b"/>
              <a:pathLst>
                <a:path w="2275388" h="1410740">
                  <a:moveTo>
                    <a:pt x="0" y="0"/>
                  </a:moveTo>
                  <a:lnTo>
                    <a:pt x="2275388" y="0"/>
                  </a:lnTo>
                  <a:lnTo>
                    <a:pt x="2275388" y="1410740"/>
                  </a:lnTo>
                  <a:lnTo>
                    <a:pt x="0" y="1410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" name="TextBox 9">
              <a:extLst>
                <a:ext uri="{FF2B5EF4-FFF2-40B4-BE49-F238E27FC236}">
                  <a16:creationId xmlns:a16="http://schemas.microsoft.com/office/drawing/2014/main" id="{AAC855AE-A362-7BCC-A557-D77D9C20EAF4}"/>
                </a:ext>
              </a:extLst>
            </p:cNvPr>
            <p:cNvSpPr txBox="1"/>
            <p:nvPr/>
          </p:nvSpPr>
          <p:spPr>
            <a:xfrm>
              <a:off x="0" y="-28575"/>
              <a:ext cx="2275388" cy="1439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id="{56993A22-B27C-57EC-44CB-8EB89173D587}"/>
              </a:ext>
            </a:extLst>
          </p:cNvPr>
          <p:cNvGrpSpPr/>
          <p:nvPr/>
        </p:nvGrpSpPr>
        <p:grpSpPr>
          <a:xfrm>
            <a:off x="4708066" y="2216832"/>
            <a:ext cx="8655697" cy="5356405"/>
            <a:chOff x="0" y="0"/>
            <a:chExt cx="2275388" cy="1410740"/>
          </a:xfrm>
        </p:grpSpPr>
        <p:sp>
          <p:nvSpPr>
            <p:cNvPr id="12" name="Freeform 8">
              <a:hlinkClick r:id="rId7" tooltip="https://youtu.be/2Sh3sEAu7ms"/>
              <a:extLst>
                <a:ext uri="{FF2B5EF4-FFF2-40B4-BE49-F238E27FC236}">
                  <a16:creationId xmlns:a16="http://schemas.microsoft.com/office/drawing/2014/main" id="{B73A22DB-6BAE-1596-7BEE-6912440ADFB7}"/>
                </a:ext>
              </a:extLst>
            </p:cNvPr>
            <p:cNvSpPr/>
            <p:nvPr/>
          </p:nvSpPr>
          <p:spPr>
            <a:xfrm>
              <a:off x="0" y="0"/>
              <a:ext cx="2275388" cy="1410740"/>
            </a:xfrm>
            <a:custGeom>
              <a:avLst/>
              <a:gdLst/>
              <a:ahLst/>
              <a:cxnLst/>
              <a:rect l="l" t="t" r="r" b="b"/>
              <a:pathLst>
                <a:path w="2275388" h="1410740">
                  <a:moveTo>
                    <a:pt x="0" y="0"/>
                  </a:moveTo>
                  <a:lnTo>
                    <a:pt x="2275388" y="0"/>
                  </a:lnTo>
                  <a:lnTo>
                    <a:pt x="2275388" y="1410740"/>
                  </a:lnTo>
                  <a:lnTo>
                    <a:pt x="0" y="1410740"/>
                  </a:lnTo>
                  <a:close/>
                </a:path>
              </a:pathLst>
            </a:custGeom>
            <a:solidFill>
              <a:srgbClr val="0B0C0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F8E33CCB-3A31-90FE-D8E2-62CCE1E60C59}"/>
                </a:ext>
              </a:extLst>
            </p:cNvPr>
            <p:cNvSpPr txBox="1"/>
            <p:nvPr/>
          </p:nvSpPr>
          <p:spPr>
            <a:xfrm>
              <a:off x="0" y="-28575"/>
              <a:ext cx="2275388" cy="1439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pic>
        <p:nvPicPr>
          <p:cNvPr id="4" name="Picture 10">
            <a:hlinkClick r:id="" action="ppaction://media"/>
            <a:extLst>
              <a:ext uri="{FF2B5EF4-FFF2-40B4-BE49-F238E27FC236}">
                <a16:creationId xmlns:a16="http://schemas.microsoft.com/office/drawing/2014/main" id="{5BFA7CE4-A2C1-9559-9817-C3B2016EA4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t="402" b="402"/>
          <a:stretch>
            <a:fillRect/>
          </a:stretch>
        </p:blipFill>
        <p:spPr>
          <a:xfrm>
            <a:off x="6327798" y="2216833"/>
            <a:ext cx="5399902" cy="53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0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065758" y="-4277513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PRIORIDADE Nº1 DAS EMPRESAS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85%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vão requalificar suas equipes até 2030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entrega essa formação antes do primeiro emprego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154811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NOVA FRONTEIRA DO TRABALHO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05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47% → 33%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queda na fatia de tarefas feitas só por humanos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forma para a fronteira humano-máquina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World Economic Forum, Future of Jobs Report 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F64B3-5272-F0CD-BDCB-D5AC67D0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526A9E-CDAA-A901-CAB0-404622B8DB7F}"/>
              </a:ext>
            </a:extLst>
          </p:cNvPr>
          <p:cNvSpPr/>
          <p:nvPr/>
        </p:nvSpPr>
        <p:spPr>
          <a:xfrm flipH="1">
            <a:off x="-990600" y="-647700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0D3174D-FDFD-6EA3-4E62-9D636707B92F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20FA2512-89CC-8965-87CA-909BAD938CA5}"/>
              </a:ext>
            </a:extLst>
          </p:cNvPr>
          <p:cNvSpPr txBox="1"/>
          <p:nvPr/>
        </p:nvSpPr>
        <p:spPr>
          <a:xfrm>
            <a:off x="914400" y="9216881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 dirty="0" err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XRLAb</a:t>
            </a: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 - UniRitter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34E0F08-1788-D2F0-11E0-B5558323CD19}"/>
              </a:ext>
            </a:extLst>
          </p:cNvPr>
          <p:cNvSpPr/>
          <p:nvPr/>
        </p:nvSpPr>
        <p:spPr>
          <a:xfrm>
            <a:off x="3315757" y="1782848"/>
            <a:ext cx="11423984" cy="6583071"/>
          </a:xfrm>
          <a:custGeom>
            <a:avLst/>
            <a:gdLst/>
            <a:ahLst/>
            <a:cxnLst/>
            <a:rect l="l" t="t" r="r" b="b"/>
            <a:pathLst>
              <a:path w="11423984" h="6583071">
                <a:moveTo>
                  <a:pt x="0" y="0"/>
                </a:moveTo>
                <a:lnTo>
                  <a:pt x="11423984" y="0"/>
                </a:lnTo>
                <a:lnTo>
                  <a:pt x="11423984" y="6583072"/>
                </a:lnTo>
                <a:lnTo>
                  <a:pt x="0" y="6583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CB631223-CE39-6004-B372-FF2F6F52012A}"/>
              </a:ext>
            </a:extLst>
          </p:cNvPr>
          <p:cNvGrpSpPr/>
          <p:nvPr/>
        </p:nvGrpSpPr>
        <p:grpSpPr>
          <a:xfrm>
            <a:off x="4724400" y="2216834"/>
            <a:ext cx="8639364" cy="5356405"/>
            <a:chOff x="0" y="0"/>
            <a:chExt cx="2275388" cy="141074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3D57F6-F412-06B0-DDC9-B9EBDD8E5227}"/>
                </a:ext>
              </a:extLst>
            </p:cNvPr>
            <p:cNvSpPr/>
            <p:nvPr/>
          </p:nvSpPr>
          <p:spPr>
            <a:xfrm>
              <a:off x="0" y="0"/>
              <a:ext cx="2275388" cy="1410740"/>
            </a:xfrm>
            <a:custGeom>
              <a:avLst/>
              <a:gdLst/>
              <a:ahLst/>
              <a:cxnLst/>
              <a:rect l="l" t="t" r="r" b="b"/>
              <a:pathLst>
                <a:path w="2275388" h="1410740">
                  <a:moveTo>
                    <a:pt x="0" y="0"/>
                  </a:moveTo>
                  <a:lnTo>
                    <a:pt x="2275388" y="0"/>
                  </a:lnTo>
                  <a:lnTo>
                    <a:pt x="2275388" y="1410740"/>
                  </a:lnTo>
                  <a:lnTo>
                    <a:pt x="0" y="14107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" name="TextBox 9">
              <a:extLst>
                <a:ext uri="{FF2B5EF4-FFF2-40B4-BE49-F238E27FC236}">
                  <a16:creationId xmlns:a16="http://schemas.microsoft.com/office/drawing/2014/main" id="{04E67EAD-869A-4D0B-2681-77F5BF70C11A}"/>
                </a:ext>
              </a:extLst>
            </p:cNvPr>
            <p:cNvSpPr txBox="1"/>
            <p:nvPr/>
          </p:nvSpPr>
          <p:spPr>
            <a:xfrm>
              <a:off x="0" y="-28575"/>
              <a:ext cx="2275388" cy="1439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84C059EE-40F7-D58A-3C84-74286BE5DE5B}"/>
              </a:ext>
            </a:extLst>
          </p:cNvPr>
          <p:cNvSpPr/>
          <p:nvPr/>
        </p:nvSpPr>
        <p:spPr>
          <a:xfrm>
            <a:off x="4724399" y="2195744"/>
            <a:ext cx="8639363" cy="54649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A80C460-44E9-09D5-2BF6-468F17DCF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399" y="2573967"/>
            <a:ext cx="8639363" cy="47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277512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68%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dos universitários dizem que a faculdade NÃO estimula o empreendedorismo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nasce pra virar esse número — squads e laboratórios que praticam empreendedorismo de verdade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277512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das faculdades têm laboratório de inovação — o resto vira aula teórica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 HUB já tem 110+ laboratórios ativos, na prática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0" y="-4277513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 dirty="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PESQUISA EMPREENDEDORISMO · ABMES / EDUCA INSIGHTS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5000" b="1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84%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dos estudantes quer mais concursos e projetos de empreendedorismo na faculdade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é exatamente o que os </a:t>
            </a:r>
            <a:r>
              <a:rPr lang="pt-BR" sz="2400" b="1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squads</a:t>
            </a: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do HUB entregam, com empresas parceiras reais avaliando os projetos no Shark Hub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ABMES / Educa Insights, Pesquisa Empreendedorismo, abril 2023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0ECFB-9EB3-438C-D012-85B01B952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1C0683-C88E-ACEF-1CC5-932C0D7C1F92}"/>
              </a:ext>
            </a:extLst>
          </p:cNvPr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EF92941-AACD-8E64-2233-330F190C5A50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218996-71F5-8018-28F3-45D13852A034}"/>
              </a:ext>
            </a:extLst>
          </p:cNvPr>
          <p:cNvSpPr/>
          <p:nvPr/>
        </p:nvSpPr>
        <p:spPr>
          <a:xfrm rot="24000">
            <a:off x="4786818" y="3475389"/>
            <a:ext cx="3812364" cy="3940321"/>
          </a:xfrm>
          <a:custGeom>
            <a:avLst/>
            <a:gdLst/>
            <a:ahLst/>
            <a:cxnLst/>
            <a:rect l="l" t="t" r="r" b="b"/>
            <a:pathLst>
              <a:path w="3812364" h="3940321">
                <a:moveTo>
                  <a:pt x="0" y="26425"/>
                </a:moveTo>
                <a:lnTo>
                  <a:pt x="3785040" y="0"/>
                </a:lnTo>
                <a:lnTo>
                  <a:pt x="3812365" y="3913896"/>
                </a:lnTo>
                <a:lnTo>
                  <a:pt x="27325" y="3940321"/>
                </a:lnTo>
                <a:lnTo>
                  <a:pt x="0" y="26425"/>
                </a:lnTo>
                <a:close/>
              </a:path>
            </a:pathLst>
          </a:custGeom>
          <a:blipFill>
            <a:blip r:embed="rId4"/>
            <a:stretch>
              <a:fillRect l="-5540" t="-2849" r="-154572" b="-435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AA657BAE-7921-A070-6E09-9DB5A3BB63EC}"/>
              </a:ext>
            </a:extLst>
          </p:cNvPr>
          <p:cNvSpPr/>
          <p:nvPr/>
        </p:nvSpPr>
        <p:spPr>
          <a:xfrm rot="24000">
            <a:off x="8454134" y="5088500"/>
            <a:ext cx="3024464" cy="1858207"/>
          </a:xfrm>
          <a:custGeom>
            <a:avLst/>
            <a:gdLst/>
            <a:ahLst/>
            <a:cxnLst/>
            <a:rect l="l" t="t" r="r" b="b"/>
            <a:pathLst>
              <a:path w="3024464" h="1858207">
                <a:moveTo>
                  <a:pt x="0" y="21025"/>
                </a:moveTo>
                <a:lnTo>
                  <a:pt x="3011638" y="0"/>
                </a:lnTo>
                <a:lnTo>
                  <a:pt x="3024464" y="1837181"/>
                </a:lnTo>
                <a:lnTo>
                  <a:pt x="12826" y="1858207"/>
                </a:lnTo>
                <a:lnTo>
                  <a:pt x="0" y="21025"/>
                </a:lnTo>
                <a:close/>
              </a:path>
            </a:pathLst>
          </a:custGeom>
          <a:blipFill>
            <a:blip r:embed="rId4"/>
            <a:stretch>
              <a:fillRect l="-133816" t="-116656" r="-94057" b="-1068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3448BA1-54EC-4E6B-CF4B-4B9D7797B76D}"/>
              </a:ext>
            </a:extLst>
          </p:cNvPr>
          <p:cNvSpPr/>
          <p:nvPr/>
        </p:nvSpPr>
        <p:spPr>
          <a:xfrm rot="24000">
            <a:off x="8579117" y="3081681"/>
            <a:ext cx="5486067" cy="1904865"/>
          </a:xfrm>
          <a:custGeom>
            <a:avLst/>
            <a:gdLst/>
            <a:ahLst/>
            <a:cxnLst/>
            <a:rect l="l" t="t" r="r" b="b"/>
            <a:pathLst>
              <a:path w="5486067" h="1904865">
                <a:moveTo>
                  <a:pt x="0" y="38209"/>
                </a:moveTo>
                <a:lnTo>
                  <a:pt x="5473035" y="0"/>
                </a:lnTo>
                <a:lnTo>
                  <a:pt x="5486067" y="1866655"/>
                </a:lnTo>
                <a:lnTo>
                  <a:pt x="13032" y="1904865"/>
                </a:lnTo>
                <a:lnTo>
                  <a:pt x="0" y="38209"/>
                </a:lnTo>
                <a:close/>
              </a:path>
            </a:pathLst>
          </a:custGeom>
          <a:blipFill>
            <a:blip r:embed="rId4"/>
            <a:stretch>
              <a:fillRect l="-75910" t="-3827" r="-4846" b="-117941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06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43F60-D606-F77C-4463-E1472550E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4BC2AB-C131-D3C8-9BDD-0064D880B87B}"/>
              </a:ext>
            </a:extLst>
          </p:cNvPr>
          <p:cNvSpPr/>
          <p:nvPr/>
        </p:nvSpPr>
        <p:spPr>
          <a:xfrm flipH="1">
            <a:off x="-914400" y="-647700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79610DE-6755-2E87-6B02-6367DEDFBF6D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3E48DCD2-F61B-7F14-AFF2-2C6577EB2E3D}"/>
              </a:ext>
            </a:extLst>
          </p:cNvPr>
          <p:cNvSpPr txBox="1"/>
          <p:nvPr/>
        </p:nvSpPr>
        <p:spPr>
          <a:xfrm>
            <a:off x="914400" y="9216881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>
              <a:lnSpc>
                <a:spcPts val="1300"/>
              </a:lnSpc>
              <a:spcBef>
                <a:spcPct val="0"/>
              </a:spcBef>
            </a:pP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Ânima Shark Hub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FA46A73-1901-4B03-BBD2-59674CEF8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740119"/>
            <a:ext cx="6477000" cy="414796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E689123-5C62-5996-1907-EF1A6328A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740119"/>
            <a:ext cx="7543800" cy="415995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1E98C79-D250-48FC-6360-60E91D0E3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4996714"/>
            <a:ext cx="7234965" cy="380438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0562CD5-B3E9-6C54-BFD8-B8477BDD57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961"/>
          <a:stretch>
            <a:fillRect/>
          </a:stretch>
        </p:blipFill>
        <p:spPr>
          <a:xfrm>
            <a:off x="8763000" y="4996715"/>
            <a:ext cx="6781800" cy="380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5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6305829">
            <a:off x="3306051" y="-4504850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Eyebrow"/>
          <p:cNvSpPr txBox="1"/>
          <p:nvPr/>
        </p:nvSpPr>
        <p:spPr>
          <a:xfrm>
            <a:off x="1500000" y="1400000"/>
            <a:ext cx="15288000" cy="5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1700"/>
              </a:lnSpc>
              <a:spcBef>
                <a:spcPct val="0"/>
              </a:spcBef>
            </a:pPr>
            <a:r>
              <a:rPr lang="pt-BR" sz="1500" b="1" spc="300">
                <a:solidFill>
                  <a:srgbClr val="42B4E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RESPOSTA PRÁTICA DO ÂNIMA HUB</a:t>
            </a:r>
          </a:p>
        </p:txBody>
      </p:sp>
      <p:sp>
        <p:nvSpPr>
          <p:cNvPr id="7" name="Hero"/>
          <p:cNvSpPr txBox="1"/>
          <p:nvPr/>
        </p:nvSpPr>
        <p:spPr>
          <a:xfrm>
            <a:off x="1000000" y="2300000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3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83 mil</a:t>
            </a:r>
          </a:p>
        </p:txBody>
      </p:sp>
      <p:sp>
        <p:nvSpPr>
          <p:cNvPr id="8" name="Subtitle"/>
          <p:cNvSpPr txBox="1"/>
          <p:nvPr/>
        </p:nvSpPr>
        <p:spPr>
          <a:xfrm>
            <a:off x="900000" y="6400000"/>
            <a:ext cx="16488000" cy="240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24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estudantes já formados pelo Ânima HUB</a:t>
            </a:r>
          </a:p>
          <a:p>
            <a:pPr algn="ctr">
              <a:lnSpc>
                <a:spcPts val="3400"/>
              </a:lnSpc>
              <a:spcBef>
                <a:spcPct val="40000"/>
              </a:spcBef>
            </a:pP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140 empresas  ·  1.700 </a:t>
            </a:r>
            <a:r>
              <a:rPr lang="pt-BR" sz="2400" b="1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squads</a:t>
            </a:r>
            <a:r>
              <a:rPr lang="pt-BR" sz="2400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 ·  110+ laboratórios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900000" y="8950000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Fonte: Ânima HUB — animahub.com.br,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57A8C-54C1-15E0-E925-CAE25CF16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F5E2E05-7904-63F8-C127-D5B44F98724C}"/>
              </a:ext>
            </a:extLst>
          </p:cNvPr>
          <p:cNvSpPr/>
          <p:nvPr/>
        </p:nvSpPr>
        <p:spPr>
          <a:xfrm flipH="1">
            <a:off x="-990600" y="-647700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0BB1632-9216-EAF5-F26C-55CD3BB4E547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Source">
            <a:extLst>
              <a:ext uri="{FF2B5EF4-FFF2-40B4-BE49-F238E27FC236}">
                <a16:creationId xmlns:a16="http://schemas.microsoft.com/office/drawing/2014/main" id="{D850310E-DD30-503A-B0FF-8BF7CC2187A1}"/>
              </a:ext>
            </a:extLst>
          </p:cNvPr>
          <p:cNvSpPr txBox="1"/>
          <p:nvPr/>
        </p:nvSpPr>
        <p:spPr>
          <a:xfrm>
            <a:off x="914400" y="9216881"/>
            <a:ext cx="11000000" cy="33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1300"/>
              </a:lnSpc>
              <a:spcBef>
                <a:spcPct val="0"/>
              </a:spcBef>
            </a:pPr>
            <a:r>
              <a:rPr lang="pt-BR" sz="1100" i="1" dirty="0">
                <a:solidFill>
                  <a:srgbClr val="FFFFFF">
                    <a:alpha val="55000"/>
                  </a:srgbClr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Ânima Shark Hub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06D88C1-383D-2CAD-EFBD-817E47B0B36D}"/>
              </a:ext>
            </a:extLst>
          </p:cNvPr>
          <p:cNvSpPr/>
          <p:nvPr/>
        </p:nvSpPr>
        <p:spPr>
          <a:xfrm>
            <a:off x="3162593" y="1714500"/>
            <a:ext cx="11423984" cy="6583071"/>
          </a:xfrm>
          <a:custGeom>
            <a:avLst/>
            <a:gdLst/>
            <a:ahLst/>
            <a:cxnLst/>
            <a:rect l="l" t="t" r="r" b="b"/>
            <a:pathLst>
              <a:path w="11423984" h="6583071">
                <a:moveTo>
                  <a:pt x="0" y="0"/>
                </a:moveTo>
                <a:lnTo>
                  <a:pt x="11423984" y="0"/>
                </a:lnTo>
                <a:lnTo>
                  <a:pt x="11423984" y="6583072"/>
                </a:lnTo>
                <a:lnTo>
                  <a:pt x="0" y="6583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1615128-AE61-C1AB-0DBD-98CD7C587953}"/>
              </a:ext>
            </a:extLst>
          </p:cNvPr>
          <p:cNvSpPr/>
          <p:nvPr/>
        </p:nvSpPr>
        <p:spPr>
          <a:xfrm>
            <a:off x="4569284" y="2048144"/>
            <a:ext cx="8610599" cy="552509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732609A-30A2-8483-4FFD-A98B1F4D9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284" y="2300390"/>
            <a:ext cx="8610600" cy="50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1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4E57A-0DFB-C791-6634-44BDB293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65C641D-9A61-9284-7A46-E4A902805645}"/>
              </a:ext>
            </a:extLst>
          </p:cNvPr>
          <p:cNvSpPr/>
          <p:nvPr/>
        </p:nvSpPr>
        <p:spPr>
          <a:xfrm flipH="1">
            <a:off x="-920570" y="-639657"/>
            <a:ext cx="19730370" cy="11838222"/>
          </a:xfrm>
          <a:custGeom>
            <a:avLst/>
            <a:gdLst/>
            <a:ahLst/>
            <a:cxnLst/>
            <a:rect l="l" t="t" r="r" b="b"/>
            <a:pathLst>
              <a:path w="19730370" h="11838222">
                <a:moveTo>
                  <a:pt x="19730371" y="0"/>
                </a:moveTo>
                <a:lnTo>
                  <a:pt x="0" y="0"/>
                </a:lnTo>
                <a:lnTo>
                  <a:pt x="0" y="11838222"/>
                </a:lnTo>
                <a:lnTo>
                  <a:pt x="19730371" y="11838222"/>
                </a:lnTo>
                <a:lnTo>
                  <a:pt x="197303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B70BC07-B544-81D1-703E-C294F69EAC7C}"/>
              </a:ext>
            </a:extLst>
          </p:cNvPr>
          <p:cNvSpPr/>
          <p:nvPr/>
        </p:nvSpPr>
        <p:spPr>
          <a:xfrm rot="6305829">
            <a:off x="3306050" y="-3923582"/>
            <a:ext cx="11277127" cy="10569024"/>
          </a:xfrm>
          <a:custGeom>
            <a:avLst/>
            <a:gdLst/>
            <a:ahLst/>
            <a:cxnLst/>
            <a:rect l="l" t="t" r="r" b="b"/>
            <a:pathLst>
              <a:path w="11277127" h="10569024">
                <a:moveTo>
                  <a:pt x="0" y="0"/>
                </a:moveTo>
                <a:lnTo>
                  <a:pt x="11277128" y="0"/>
                </a:lnTo>
                <a:lnTo>
                  <a:pt x="11277128" y="10569024"/>
                </a:lnTo>
                <a:lnTo>
                  <a:pt x="0" y="10569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6504" b="-650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6192BAF-DE9A-CEB3-A8A5-70C397533BDC}"/>
              </a:ext>
            </a:extLst>
          </p:cNvPr>
          <p:cNvSpPr/>
          <p:nvPr/>
        </p:nvSpPr>
        <p:spPr>
          <a:xfrm>
            <a:off x="16344307" y="9286875"/>
            <a:ext cx="1677586" cy="735100"/>
          </a:xfrm>
          <a:custGeom>
            <a:avLst/>
            <a:gdLst/>
            <a:ahLst/>
            <a:cxnLst/>
            <a:rect l="l" t="t" r="r" b="b"/>
            <a:pathLst>
              <a:path w="1677586" h="735100">
                <a:moveTo>
                  <a:pt x="0" y="0"/>
                </a:moveTo>
                <a:lnTo>
                  <a:pt x="1677586" y="0"/>
                </a:lnTo>
                <a:lnTo>
                  <a:pt x="1677586" y="735100"/>
                </a:lnTo>
                <a:lnTo>
                  <a:pt x="0" y="735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Hero">
            <a:extLst>
              <a:ext uri="{FF2B5EF4-FFF2-40B4-BE49-F238E27FC236}">
                <a16:creationId xmlns:a16="http://schemas.microsoft.com/office/drawing/2014/main" id="{9B536D52-DBA6-A8E9-400D-CC126CC01176}"/>
              </a:ext>
            </a:extLst>
          </p:cNvPr>
          <p:cNvSpPr txBox="1"/>
          <p:nvPr/>
        </p:nvSpPr>
        <p:spPr>
          <a:xfrm>
            <a:off x="1000000" y="2753439"/>
            <a:ext cx="16288000" cy="37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pt-BR" sz="130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Obrigado!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04ACA4E2-0F83-E4C5-60B5-CFBEFFC374E7}"/>
              </a:ext>
            </a:extLst>
          </p:cNvPr>
          <p:cNvSpPr txBox="1"/>
          <p:nvPr/>
        </p:nvSpPr>
        <p:spPr>
          <a:xfrm>
            <a:off x="1000000" y="7323511"/>
            <a:ext cx="16488000" cy="7351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36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felipe.frosi@animaeducacao.com.br</a:t>
            </a:r>
            <a:endParaRPr lang="pt-BR" sz="3600" b="1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pic>
        <p:nvPicPr>
          <p:cNvPr id="4" name="Imagem 3" descr="LinkedIn App Icon SVG Vector &amp; PNG Free Download | UXWing">
            <a:extLst>
              <a:ext uri="{FF2B5EF4-FFF2-40B4-BE49-F238E27FC236}">
                <a16:creationId xmlns:a16="http://schemas.microsoft.com/office/drawing/2014/main" id="{7A7809AB-FE25-E2E1-9EB2-ECA11AFED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899" y="8260709"/>
            <a:ext cx="914400" cy="914400"/>
          </a:xfrm>
          <a:prstGeom prst="rect">
            <a:avLst/>
          </a:prstGeom>
        </p:spPr>
      </p:pic>
      <p:sp>
        <p:nvSpPr>
          <p:cNvPr id="12" name="Subtitle">
            <a:extLst>
              <a:ext uri="{FF2B5EF4-FFF2-40B4-BE49-F238E27FC236}">
                <a16:creationId xmlns:a16="http://schemas.microsoft.com/office/drawing/2014/main" id="{D65A2784-BFB1-D81D-C13C-0CDCAEE8D409}"/>
              </a:ext>
            </a:extLst>
          </p:cNvPr>
          <p:cNvSpPr txBox="1"/>
          <p:nvPr/>
        </p:nvSpPr>
        <p:spPr>
          <a:xfrm>
            <a:off x="-1524000" y="8519450"/>
            <a:ext cx="16488000" cy="7351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400"/>
              </a:lnSpc>
              <a:spcBef>
                <a:spcPct val="0"/>
              </a:spcBef>
            </a:pPr>
            <a:r>
              <a:rPr lang="pt-BR" sz="3600" dirty="0">
                <a:solidFill>
                  <a:srgbClr val="FFFFFF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Felipe Frosi</a:t>
            </a:r>
            <a:endParaRPr lang="pt-BR" sz="3600" b="1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pic>
        <p:nvPicPr>
          <p:cNvPr id="15" name="Imagem 14" descr="Email PNGs para download gratuito">
            <a:extLst>
              <a:ext uri="{FF2B5EF4-FFF2-40B4-BE49-F238E27FC236}">
                <a16:creationId xmlns:a16="http://schemas.microsoft.com/office/drawing/2014/main" id="{D0723A9B-4FCE-82C5-1716-C05811EAD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5799" y="7031818"/>
            <a:ext cx="990601" cy="990601"/>
          </a:xfrm>
          <a:prstGeom prst="rect">
            <a:avLst/>
          </a:prstGeom>
        </p:spPr>
      </p:pic>
      <p:sp>
        <p:nvSpPr>
          <p:cNvPr id="17" name="Title">
            <a:extLst>
              <a:ext uri="{FF2B5EF4-FFF2-40B4-BE49-F238E27FC236}">
                <a16:creationId xmlns:a16="http://schemas.microsoft.com/office/drawing/2014/main" id="{7849A9A3-F66D-BDA4-8599-2FBE60CDB013}"/>
              </a:ext>
            </a:extLst>
          </p:cNvPr>
          <p:cNvSpPr txBox="1"/>
          <p:nvPr/>
        </p:nvSpPr>
        <p:spPr>
          <a:xfrm>
            <a:off x="1400614" y="-511755"/>
            <a:ext cx="15088000" cy="4300000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ctr">
              <a:lnSpc>
                <a:spcPct val="108000"/>
              </a:lnSpc>
              <a:spcBef>
                <a:spcPct val="0"/>
              </a:spcBef>
            </a:pPr>
            <a:r>
              <a:rPr lang="pt-BR" sz="4800" b="1" dirty="0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Inovação na Educação Superior:</a:t>
            </a:r>
            <a:br>
              <a:rPr lang="pt-BR" sz="4800" b="1" dirty="0">
                <a:solidFill>
                  <a:srgbClr val="FFFFFF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</a:br>
            <a:r>
              <a:rPr lang="pt-BR" sz="4800" b="1" dirty="0">
                <a:solidFill>
                  <a:srgbClr val="42B4E4"/>
                </a:solidFill>
                <a:latin typeface="Open Sans 1 Ultra-Bold"/>
                <a:ea typeface="Open Sans 1 Ultra-Bold"/>
                <a:cs typeface="Open Sans 1 Ultra-Bold"/>
                <a:sym typeface="Open Sans 1 Ultra-Bold"/>
              </a:rPr>
              <a:t>preparando carreiras para a nova economia</a:t>
            </a:r>
          </a:p>
        </p:txBody>
      </p:sp>
    </p:spTree>
    <p:extLst>
      <p:ext uri="{BB962C8B-B14F-4D97-AF65-F5344CB8AC3E}">
        <p14:creationId xmlns:p14="http://schemas.microsoft.com/office/powerpoint/2010/main" val="1621767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959</Words>
  <Application>Microsoft Office PowerPoint</Application>
  <PresentationFormat>Personalizar</PresentationFormat>
  <Paragraphs>169</Paragraphs>
  <Slides>32</Slides>
  <Notes>0</Notes>
  <HiddenSlides>0</HiddenSlides>
  <MMClips>3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9" baseType="lpstr">
      <vt:lpstr>Open Sans 1 Bold</vt:lpstr>
      <vt:lpstr>Calibri</vt:lpstr>
      <vt:lpstr>Arial</vt:lpstr>
      <vt:lpstr>Open Sans 1 Light</vt:lpstr>
      <vt:lpstr>Open Sans 1</vt:lpstr>
      <vt:lpstr>Open Sans 1 Ultra-Bold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E2A_2025_JanesTomelin</dc:title>
  <dc:creator>Felipe</dc:creator>
  <cp:lastModifiedBy>FELIPE OVIEDO FROSI</cp:lastModifiedBy>
  <cp:revision>8</cp:revision>
  <dcterms:created xsi:type="dcterms:W3CDTF">2006-08-16T00:00:00Z</dcterms:created>
  <dcterms:modified xsi:type="dcterms:W3CDTF">2026-08-18T01:54:50Z</dcterms:modified>
  <dc:identifier>DAGya01rcnc</dc:identifier>
</cp:coreProperties>
</file>